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0E13B4-9499-C845-B9BE-62D6D29DBF60}" v="2" dt="2025-02-06T22:51:38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67" d="100"/>
          <a:sy n="67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D4F14-6D9B-68D1-42D2-414D2BC99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8366AF-6974-C015-0978-62D924AF9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8640C-E778-B3AC-EB85-E052BCEB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AACF-6026-7E44-8855-0C925EA68BA3}" type="datetimeFigureOut">
              <a:rPr lang="es-CR" smtClean="0"/>
              <a:t>26/2/2025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4624CF-FCAF-27A2-C043-19C04216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111E7F-FA8E-CB4A-B485-F7C7F0F3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277C-5EBB-494D-8F59-2B19A40FD69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18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5DFF3-051B-AE8A-CD6E-D9ACB4D5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1F78D0-3CA1-BA48-960F-D8B560FAE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94B7BD-B2E2-2307-94D2-025A8DBD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AACF-6026-7E44-8855-0C925EA68BA3}" type="datetimeFigureOut">
              <a:rPr lang="es-CR" smtClean="0"/>
              <a:t>26/2/2025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BA2892-780F-AEF3-00F5-03499A67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CBA95D-1949-4852-1E9B-9743A406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277C-5EBB-494D-8F59-2B19A40FD69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3976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E01ED8-7D2D-CFB3-0060-4697512CE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088DC9-6E12-AC15-FAD6-EB81746B9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8DC9B0-5C2F-CE13-3706-363CFA2A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AACF-6026-7E44-8855-0C925EA68BA3}" type="datetimeFigureOut">
              <a:rPr lang="es-CR" smtClean="0"/>
              <a:t>26/2/2025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6B66E-3928-C885-FADC-C1FB87A3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BFD4C-9551-42CC-F9AC-06C9257D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277C-5EBB-494D-8F59-2B19A40FD69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5128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715AB-2374-0A03-964A-D9BAB73A2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2F7192-5BEA-36E2-FF0D-4FD50FB56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534FA0-450A-2192-7656-B7718CB5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AACF-6026-7E44-8855-0C925EA68BA3}" type="datetimeFigureOut">
              <a:rPr lang="es-CR" smtClean="0"/>
              <a:t>26/2/2025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C237F7-65B5-B135-9676-19F5593A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A2DC91-8E78-E31E-6CC2-6FFC20186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277C-5EBB-494D-8F59-2B19A40FD69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9403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DC2BB-D306-C0D0-5D70-24809073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B9044E-9186-3884-A7AF-64542A777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C286DC-657C-DE0F-73E9-2F9897DD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AACF-6026-7E44-8855-0C925EA68BA3}" type="datetimeFigureOut">
              <a:rPr lang="es-CR" smtClean="0"/>
              <a:t>26/2/2025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D2F904-FB41-B3F9-18A6-0642517B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362268-F3D8-A604-8602-67C69192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277C-5EBB-494D-8F59-2B19A40FD69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2426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CC31B-BC1B-95E8-73C3-FF94608D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74A78B-E49C-D824-286B-CC2628564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645361-EE25-F221-C3BD-A7BFC7669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16E72F-11C4-311F-8F3A-B6763794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AACF-6026-7E44-8855-0C925EA68BA3}" type="datetimeFigureOut">
              <a:rPr lang="es-CR" smtClean="0"/>
              <a:t>26/2/2025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AAD5C7-01D7-B8AC-F12B-9264C2FC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BE2A94-A813-236C-D0A6-9241FDA9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277C-5EBB-494D-8F59-2B19A40FD69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7917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7D8AA-3EAE-CD08-B5EC-FBD0B4AA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EB4DF7-D5A4-FC08-E241-204B12ECB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22E862-B63E-3166-0860-2D4C37AEF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ABF44C5-DA75-FA99-53D0-76175888F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B2FF24-0413-9E04-1069-DCC0B9F57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226D9F-C37B-AB01-C0DE-7A80DE62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AACF-6026-7E44-8855-0C925EA68BA3}" type="datetimeFigureOut">
              <a:rPr lang="es-CR" smtClean="0"/>
              <a:t>26/2/2025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2A08221-30CE-44C3-38F0-8FA883A4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9F481A-5597-8D8E-72CE-A5A4F722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277C-5EBB-494D-8F59-2B19A40FD69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1215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B308B-E702-2DDB-5095-8A3A1931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E9B63B-5613-545F-5958-6B7D0F55B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AACF-6026-7E44-8855-0C925EA68BA3}" type="datetimeFigureOut">
              <a:rPr lang="es-CR" smtClean="0"/>
              <a:t>26/2/2025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491447-3475-2638-EFC5-BE6512E0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FE367E-B7DA-F2B3-38DF-55035E28F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277C-5EBB-494D-8F59-2B19A40FD69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5574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9CC22E-B722-3111-7964-E07EBFB0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AACF-6026-7E44-8855-0C925EA68BA3}" type="datetimeFigureOut">
              <a:rPr lang="es-CR" smtClean="0"/>
              <a:t>26/2/2025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37552D-9492-2842-83DE-E7EE3ABD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5E2684-F188-C8F3-E174-34A9E0D2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277C-5EBB-494D-8F59-2B19A40FD69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2454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8B996-42C6-7158-0F55-C3675ADE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D1D72-8243-B207-4CE4-D3ED9CB74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8CF71-397C-F437-8FB8-FBD6F000E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118582-A48F-C6E3-140F-E807CB94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AACF-6026-7E44-8855-0C925EA68BA3}" type="datetimeFigureOut">
              <a:rPr lang="es-CR" smtClean="0"/>
              <a:t>26/2/2025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C94EA3-3EB1-34FB-0C76-5C67164B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D75648-00B0-B768-33F8-0087B3D6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277C-5EBB-494D-8F59-2B19A40FD69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2534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6A177-8E4A-0DF0-CCEB-9A75D7E5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1FC8A6-A8BC-8CAF-DE34-7645A93C5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C9EDCD-D8DC-D835-2BD9-F132C736F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E8C453-D0C1-D4B3-70AE-7443AF0B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AACF-6026-7E44-8855-0C925EA68BA3}" type="datetimeFigureOut">
              <a:rPr lang="es-CR" smtClean="0"/>
              <a:t>26/2/2025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E7474A-D292-9A06-8412-2A2DB8B9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00FF8B-A78B-999A-A656-B8C43808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277C-5EBB-494D-8F59-2B19A40FD69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5657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ADDDEA-1D41-C195-9E3C-05F9B5CE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6B047E-68F3-6A1D-814E-AEE69ACAC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650663-E995-DF39-5098-1A500C59A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C3AACF-6026-7E44-8855-0C925EA68BA3}" type="datetimeFigureOut">
              <a:rPr lang="es-CR" smtClean="0"/>
              <a:t>26/2/2025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E77610-7FE7-F9C6-8D05-7E259406B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6223EB-4155-C8D0-E9EB-5D42D8C5F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1F277C-5EBB-494D-8F59-2B19A40FD69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7072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ccredomatic.com/es-cr/personas/viajes-bac-credomatic?page=0" TargetMode="External"/><Relationship Id="rId2" Type="http://schemas.openxmlformats.org/officeDocument/2006/relationships/hyperlink" Target="https://issuu.com/credomatic/docs/cat_logo_sue_os_-_viajes_premium_bac_credomatic?fr=xKAE9_ysA5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CE11549-228D-11C2-B392-090BAE17A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6313" y="593023"/>
            <a:ext cx="7368357" cy="5520698"/>
          </a:xfrm>
        </p:spPr>
        <p:txBody>
          <a:bodyPr>
            <a:normAutofit fontScale="70000" lnSpcReduction="20000"/>
          </a:bodyPr>
          <a:lstStyle/>
          <a:p>
            <a:r>
              <a:rPr lang="es-CR" sz="5700" b="1" spc="-25" dirty="0">
                <a:solidFill>
                  <a:srgbClr val="21879B"/>
                </a:solidFill>
                <a:latin typeface="Graphik-Light"/>
                <a:ea typeface="+mj-ea"/>
              </a:rPr>
              <a:t>La combinación perfecta sí existe</a:t>
            </a:r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r>
              <a:rPr lang="es-CR" sz="3300" b="1" dirty="0">
                <a:solidFill>
                  <a:schemeClr val="bg2">
                    <a:lumMod val="50000"/>
                  </a:schemeClr>
                </a:solidFill>
              </a:rPr>
              <a:t>¡te lleva de vacaciones!</a:t>
            </a:r>
          </a:p>
          <a:p>
            <a:endParaRPr lang="es-CR" dirty="0"/>
          </a:p>
          <a:p>
            <a:pPr algn="l"/>
            <a:r>
              <a:rPr lang="es-CR" sz="2000" dirty="0"/>
              <a:t>Gracias al convenio realizado con </a:t>
            </a:r>
            <a:r>
              <a:rPr lang="es-CR" sz="2000" b="1" dirty="0"/>
              <a:t>Mi Viaje, un beneficio BAC, operado por </a:t>
            </a:r>
            <a:r>
              <a:rPr lang="es-CR" sz="2000" b="1" dirty="0" err="1"/>
              <a:t>Intertour</a:t>
            </a:r>
            <a:r>
              <a:rPr lang="es-CR" sz="2000" b="1" dirty="0"/>
              <a:t>, </a:t>
            </a:r>
            <a:r>
              <a:rPr lang="es-CR" sz="2000" dirty="0" err="1"/>
              <a:t>tenés</a:t>
            </a:r>
            <a:r>
              <a:rPr lang="es-CR" sz="2000" dirty="0"/>
              <a:t> al alcance el viaje o las vacaciones de tus sueños, dentro o fuera del país.  Solamente </a:t>
            </a:r>
            <a:r>
              <a:rPr lang="es-CR" sz="2000" dirty="0" err="1"/>
              <a:t>debés</a:t>
            </a:r>
            <a:r>
              <a:rPr lang="es-CR" sz="2000" dirty="0"/>
              <a:t> seguir estos pasos: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R" sz="2000" dirty="0"/>
              <a:t> </a:t>
            </a:r>
            <a:r>
              <a:rPr lang="es-CR" sz="2000" dirty="0" err="1"/>
              <a:t>Llamá</a:t>
            </a:r>
            <a:r>
              <a:rPr lang="es-CR" sz="2000" dirty="0"/>
              <a:t> al teléfono</a:t>
            </a:r>
            <a:r>
              <a:rPr lang="es-CR" sz="2600" b="1" dirty="0"/>
              <a:t> </a:t>
            </a:r>
            <a:r>
              <a:rPr lang="es-CR" sz="2600" b="1" dirty="0">
                <a:solidFill>
                  <a:srgbClr val="C00000"/>
                </a:solidFill>
              </a:rPr>
              <a:t>2295-9457</a:t>
            </a:r>
            <a:r>
              <a:rPr lang="es-CR" sz="2600" b="1" dirty="0"/>
              <a:t> </a:t>
            </a:r>
            <a:r>
              <a:rPr lang="es-CR" sz="2000" dirty="0"/>
              <a:t>y </a:t>
            </a:r>
            <a:r>
              <a:rPr lang="es-CR" sz="2000" dirty="0" err="1"/>
              <a:t>solicitá</a:t>
            </a:r>
            <a:r>
              <a:rPr lang="es-CR" sz="2000" dirty="0"/>
              <a:t> una cotización.  </a:t>
            </a:r>
            <a:r>
              <a:rPr lang="es-CR" sz="2000" dirty="0" err="1"/>
              <a:t>Recordá</a:t>
            </a:r>
            <a:r>
              <a:rPr lang="es-CR" sz="2000" dirty="0"/>
              <a:t> identificarte como asociado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R" sz="2000" dirty="0" err="1"/>
              <a:t>Indicá</a:t>
            </a:r>
            <a:r>
              <a:rPr lang="es-CR" sz="2000" dirty="0"/>
              <a:t> las fechas deseadas, la cantidad de personas e información que </a:t>
            </a:r>
            <a:r>
              <a:rPr lang="es-CR" sz="2000" dirty="0" err="1"/>
              <a:t>considerés</a:t>
            </a:r>
            <a:r>
              <a:rPr lang="es-CR" sz="2000" dirty="0"/>
              <a:t> importante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R" sz="2000" dirty="0"/>
              <a:t>Enviaremos la cotización a tu correo electrónico y a la Asociación para comprobar tu crédito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R" sz="2000" dirty="0"/>
              <a:t>La Asociación deberá autorizar y cancelar el monto, en ese momento el asesor de viajes procederá con tus documentos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R" sz="2000" dirty="0"/>
              <a:t>¡Y listo!, así de fácil ya </a:t>
            </a:r>
            <a:r>
              <a:rPr lang="es-CR" sz="2000" dirty="0" err="1"/>
              <a:t>tenés</a:t>
            </a:r>
            <a:r>
              <a:rPr lang="es-CR" sz="2000" dirty="0"/>
              <a:t> tus vacaciones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R" sz="2000" dirty="0"/>
              <a:t>Si </a:t>
            </a:r>
            <a:r>
              <a:rPr lang="es-CR" sz="2000" dirty="0" err="1"/>
              <a:t>querés</a:t>
            </a:r>
            <a:r>
              <a:rPr lang="es-CR" sz="2000" dirty="0"/>
              <a:t> ideas de viajes, </a:t>
            </a:r>
            <a:r>
              <a:rPr lang="es-CR" sz="2000" dirty="0" err="1"/>
              <a:t>visitá</a:t>
            </a:r>
            <a:r>
              <a:rPr lang="es-CR" sz="2000" dirty="0"/>
              <a:t> </a:t>
            </a:r>
            <a:r>
              <a:rPr lang="es-CR" sz="2000" dirty="0">
                <a:hlinkClick r:id="rId2"/>
              </a:rPr>
              <a:t>aquí</a:t>
            </a:r>
            <a:endParaRPr lang="es-CR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R" sz="2000" dirty="0"/>
              <a:t>Si ya </a:t>
            </a:r>
            <a:r>
              <a:rPr lang="es-CR" sz="2000" dirty="0" err="1"/>
              <a:t>querés</a:t>
            </a:r>
            <a:r>
              <a:rPr lang="es-CR" sz="2000" dirty="0"/>
              <a:t> paquetes armados, visita</a:t>
            </a:r>
            <a:r>
              <a:rPr lang="es-CR" sz="2000" dirty="0">
                <a:hlinkClick r:id="rId3"/>
              </a:rPr>
              <a:t> aquí </a:t>
            </a:r>
            <a:r>
              <a:rPr lang="es-CR" sz="2000" dirty="0"/>
              <a:t>para ver las opciones que ya tenemos listas </a:t>
            </a:r>
          </a:p>
          <a:p>
            <a:endParaRPr lang="es-C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6B1DAF-FEE5-EF08-F6C0-19ADB450E8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41" y="195771"/>
            <a:ext cx="3896093" cy="6279457"/>
          </a:xfrm>
          <a:prstGeom prst="rect">
            <a:avLst/>
          </a:prstGeom>
        </p:spPr>
      </p:pic>
      <p:pic>
        <p:nvPicPr>
          <p:cNvPr id="6" name="Google Shape;202;p9">
            <a:extLst>
              <a:ext uri="{FF2B5EF4-FFF2-40B4-BE49-F238E27FC236}">
                <a16:creationId xmlns:a16="http://schemas.microsoft.com/office/drawing/2014/main" id="{3280FAD6-236E-BE82-3D6D-C787D409C2C9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1134" y="1165705"/>
            <a:ext cx="1278713" cy="811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923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149</Words>
  <Application>Microsoft Office PowerPoint</Application>
  <PresentationFormat>Panorámica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Graphik-Light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Irene Leiva Trejos</dc:creator>
  <cp:lastModifiedBy>Cristine Garro González</cp:lastModifiedBy>
  <cp:revision>1</cp:revision>
  <dcterms:created xsi:type="dcterms:W3CDTF">2025-02-06T22:38:10Z</dcterms:created>
  <dcterms:modified xsi:type="dcterms:W3CDTF">2025-02-26T14:13:36Z</dcterms:modified>
</cp:coreProperties>
</file>