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71" r:id="rId7"/>
    <p:sldId id="268" r:id="rId8"/>
    <p:sldId id="266" r:id="rId9"/>
    <p:sldId id="270" r:id="rId10"/>
    <p:sldId id="273" r:id="rId11"/>
    <p:sldId id="272" r:id="rId12"/>
    <p:sldId id="265" r:id="rId13"/>
    <p:sldId id="274" r:id="rId14"/>
    <p:sldId id="267" r:id="rId15"/>
    <p:sldId id="276" r:id="rId16"/>
    <p:sldId id="269" r:id="rId17"/>
    <p:sldId id="275" r:id="rId18"/>
    <p:sldId id="260" r:id="rId19"/>
    <p:sldId id="262" r:id="rId20"/>
    <p:sldId id="26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E3F45C-8E54-4E2F-8B8D-A89B23A4539D}" v="80" dt="2025-04-22T01:38:34.7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Alejandra  Márquez Sierra" userId="0b7b6789-87e2-415b-819e-657eb2dab993" providerId="ADAL" clId="{A9E3F45C-8E54-4E2F-8B8D-A89B23A4539D}"/>
    <pc:docChg chg="undo custSel addSld delSld modSld sldOrd">
      <pc:chgData name="Maria Alejandra  Márquez Sierra" userId="0b7b6789-87e2-415b-819e-657eb2dab993" providerId="ADAL" clId="{A9E3F45C-8E54-4E2F-8B8D-A89B23A4539D}" dt="2025-04-22T14:07:58.620" v="3771" actId="20577"/>
      <pc:docMkLst>
        <pc:docMk/>
      </pc:docMkLst>
      <pc:sldChg chg="addSp modSp mod setBg">
        <pc:chgData name="Maria Alejandra  Márquez Sierra" userId="0b7b6789-87e2-415b-819e-657eb2dab993" providerId="ADAL" clId="{A9E3F45C-8E54-4E2F-8B8D-A89B23A4539D}" dt="2025-04-22T00:46:52.330" v="2683" actId="1037"/>
        <pc:sldMkLst>
          <pc:docMk/>
          <pc:sldMk cId="0" sldId="256"/>
        </pc:sldMkLst>
        <pc:spChg chg="mod">
          <ac:chgData name="Maria Alejandra  Márquez Sierra" userId="0b7b6789-87e2-415b-819e-657eb2dab993" providerId="ADAL" clId="{A9E3F45C-8E54-4E2F-8B8D-A89B23A4539D}" dt="2025-04-22T00:46:45.561" v="2668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Maria Alejandra  Márquez Sierra" userId="0b7b6789-87e2-415b-819e-657eb2dab993" providerId="ADAL" clId="{A9E3F45C-8E54-4E2F-8B8D-A89B23A4539D}" dt="2025-04-22T00:20:27.372" v="2327" actId="14100"/>
          <ac:spMkLst>
            <pc:docMk/>
            <pc:sldMk cId="0" sldId="256"/>
            <ac:spMk id="3" creationId="{00000000-0000-0000-0000-000000000000}"/>
          </ac:spMkLst>
        </pc:spChg>
        <pc:spChg chg="add">
          <ac:chgData name="Maria Alejandra  Márquez Sierra" userId="0b7b6789-87e2-415b-819e-657eb2dab993" providerId="ADAL" clId="{A9E3F45C-8E54-4E2F-8B8D-A89B23A4539D}" dt="2025-04-22T00:18:28.756" v="2306" actId="26606"/>
          <ac:spMkLst>
            <pc:docMk/>
            <pc:sldMk cId="0" sldId="256"/>
            <ac:spMk id="9" creationId="{6DBF50F6-DD88-4D9F-B7D3-79B989980940}"/>
          </ac:spMkLst>
        </pc:spChg>
        <pc:spChg chg="add">
          <ac:chgData name="Maria Alejandra  Márquez Sierra" userId="0b7b6789-87e2-415b-819e-657eb2dab993" providerId="ADAL" clId="{A9E3F45C-8E54-4E2F-8B8D-A89B23A4539D}" dt="2025-04-22T00:18:28.756" v="2306" actId="26606"/>
          <ac:spMkLst>
            <pc:docMk/>
            <pc:sldMk cId="0" sldId="256"/>
            <ac:spMk id="11" creationId="{916BBDC2-6929-469E-B7C4-A03E77BF94B0}"/>
          </ac:spMkLst>
        </pc:spChg>
        <pc:grpChg chg="add">
          <ac:chgData name="Maria Alejandra  Márquez Sierra" userId="0b7b6789-87e2-415b-819e-657eb2dab993" providerId="ADAL" clId="{A9E3F45C-8E54-4E2F-8B8D-A89B23A4539D}" dt="2025-04-22T00:18:28.756" v="2306" actId="26606"/>
          <ac:grpSpMkLst>
            <pc:docMk/>
            <pc:sldMk cId="0" sldId="256"/>
            <ac:grpSpMk id="13" creationId="{C344E6B5-C9F5-4338-9E33-003B12373104}"/>
          </ac:grpSpMkLst>
        </pc:grpChg>
        <pc:grpChg chg="add">
          <ac:chgData name="Maria Alejandra  Márquez Sierra" userId="0b7b6789-87e2-415b-819e-657eb2dab993" providerId="ADAL" clId="{A9E3F45C-8E54-4E2F-8B8D-A89B23A4539D}" dt="2025-04-22T00:18:28.756" v="2306" actId="26606"/>
          <ac:grpSpMkLst>
            <pc:docMk/>
            <pc:sldMk cId="0" sldId="256"/>
            <ac:grpSpMk id="19" creationId="{FDFEDBF7-8E2C-46B8-9095-AE1D77E21773}"/>
          </ac:grpSpMkLst>
        </pc:grpChg>
        <pc:picChg chg="add mod">
          <ac:chgData name="Maria Alejandra  Márquez Sierra" userId="0b7b6789-87e2-415b-819e-657eb2dab993" providerId="ADAL" clId="{A9E3F45C-8E54-4E2F-8B8D-A89B23A4539D}" dt="2025-04-22T00:46:52.330" v="2683" actId="1037"/>
          <ac:picMkLst>
            <pc:docMk/>
            <pc:sldMk cId="0" sldId="256"/>
            <ac:picMk id="4" creationId="{C6733D39-872D-8ADE-E296-F7E96625A3FB}"/>
          </ac:picMkLst>
        </pc:picChg>
      </pc:sldChg>
      <pc:sldChg chg="addSp modSp mod setBg">
        <pc:chgData name="Maria Alejandra  Márquez Sierra" userId="0b7b6789-87e2-415b-819e-657eb2dab993" providerId="ADAL" clId="{A9E3F45C-8E54-4E2F-8B8D-A89B23A4539D}" dt="2025-04-22T00:51:46.754" v="2873" actId="20577"/>
        <pc:sldMkLst>
          <pc:docMk/>
          <pc:sldMk cId="0" sldId="257"/>
        </pc:sldMkLst>
        <pc:spChg chg="mod">
          <ac:chgData name="Maria Alejandra  Márquez Sierra" userId="0b7b6789-87e2-415b-819e-657eb2dab993" providerId="ADAL" clId="{A9E3F45C-8E54-4E2F-8B8D-A89B23A4539D}" dt="2025-04-22T00:51:40.737" v="2871" actId="1037"/>
          <ac:spMkLst>
            <pc:docMk/>
            <pc:sldMk cId="0" sldId="257"/>
            <ac:spMk id="2" creationId="{00000000-0000-0000-0000-000000000000}"/>
          </ac:spMkLst>
        </pc:spChg>
        <pc:spChg chg="mod">
          <ac:chgData name="Maria Alejandra  Márquez Sierra" userId="0b7b6789-87e2-415b-819e-657eb2dab993" providerId="ADAL" clId="{A9E3F45C-8E54-4E2F-8B8D-A89B23A4539D}" dt="2025-04-22T00:51:46.754" v="2873" actId="20577"/>
          <ac:spMkLst>
            <pc:docMk/>
            <pc:sldMk cId="0" sldId="257"/>
            <ac:spMk id="3" creationId="{00000000-0000-0000-0000-000000000000}"/>
          </ac:spMkLst>
        </pc:spChg>
        <pc:spChg chg="add">
          <ac:chgData name="Maria Alejandra  Márquez Sierra" userId="0b7b6789-87e2-415b-819e-657eb2dab993" providerId="ADAL" clId="{A9E3F45C-8E54-4E2F-8B8D-A89B23A4539D}" dt="2025-04-22T00:21:46.222" v="2328" actId="26606"/>
          <ac:spMkLst>
            <pc:docMk/>
            <pc:sldMk cId="0" sldId="257"/>
            <ac:spMk id="8" creationId="{FA3C7DEA-BCC2-4295-8850-147993296189}"/>
          </ac:spMkLst>
        </pc:spChg>
        <pc:spChg chg="add">
          <ac:chgData name="Maria Alejandra  Márquez Sierra" userId="0b7b6789-87e2-415b-819e-657eb2dab993" providerId="ADAL" clId="{A9E3F45C-8E54-4E2F-8B8D-A89B23A4539D}" dt="2025-04-22T00:21:46.222" v="2328" actId="26606"/>
          <ac:spMkLst>
            <pc:docMk/>
            <pc:sldMk cId="0" sldId="257"/>
            <ac:spMk id="10" creationId="{C289949D-B9F6-468A-86FE-2694DC5AE773}"/>
          </ac:spMkLst>
        </pc:spChg>
        <pc:grpChg chg="add">
          <ac:chgData name="Maria Alejandra  Márquez Sierra" userId="0b7b6789-87e2-415b-819e-657eb2dab993" providerId="ADAL" clId="{A9E3F45C-8E54-4E2F-8B8D-A89B23A4539D}" dt="2025-04-22T00:21:46.222" v="2328" actId="26606"/>
          <ac:grpSpMkLst>
            <pc:docMk/>
            <pc:sldMk cId="0" sldId="257"/>
            <ac:grpSpMk id="12" creationId="{E4DF0958-0C87-4C28-9554-2FADC788C2B1}"/>
          </ac:grpSpMkLst>
        </pc:grpChg>
      </pc:sldChg>
      <pc:sldChg chg="addSp modSp del mod setBg">
        <pc:chgData name="Maria Alejandra  Márquez Sierra" userId="0b7b6789-87e2-415b-819e-657eb2dab993" providerId="ADAL" clId="{A9E3F45C-8E54-4E2F-8B8D-A89B23A4539D}" dt="2025-04-22T00:55:21.017" v="2889" actId="2696"/>
        <pc:sldMkLst>
          <pc:docMk/>
          <pc:sldMk cId="0" sldId="258"/>
        </pc:sldMkLst>
        <pc:spChg chg="mod">
          <ac:chgData name="Maria Alejandra  Márquez Sierra" userId="0b7b6789-87e2-415b-819e-657eb2dab993" providerId="ADAL" clId="{A9E3F45C-8E54-4E2F-8B8D-A89B23A4539D}" dt="2025-04-22T00:25:05.267" v="2417" actId="113"/>
          <ac:spMkLst>
            <pc:docMk/>
            <pc:sldMk cId="0" sldId="258"/>
            <ac:spMk id="2" creationId="{00000000-0000-0000-0000-000000000000}"/>
          </ac:spMkLst>
        </pc:spChg>
        <pc:spChg chg="mod">
          <ac:chgData name="Maria Alejandra  Márquez Sierra" userId="0b7b6789-87e2-415b-819e-657eb2dab993" providerId="ADAL" clId="{A9E3F45C-8E54-4E2F-8B8D-A89B23A4539D}" dt="2025-04-22T00:53:23.476" v="2876" actId="20577"/>
          <ac:spMkLst>
            <pc:docMk/>
            <pc:sldMk cId="0" sldId="258"/>
            <ac:spMk id="3" creationId="{00000000-0000-0000-0000-000000000000}"/>
          </ac:spMkLst>
        </pc:spChg>
        <pc:spChg chg="add">
          <ac:chgData name="Maria Alejandra  Márquez Sierra" userId="0b7b6789-87e2-415b-819e-657eb2dab993" providerId="ADAL" clId="{A9E3F45C-8E54-4E2F-8B8D-A89B23A4539D}" dt="2025-04-22T00:24:13.930" v="2370" actId="26606"/>
          <ac:spMkLst>
            <pc:docMk/>
            <pc:sldMk cId="0" sldId="258"/>
            <ac:spMk id="8" creationId="{FA3C7DEA-BCC2-4295-8850-147993296189}"/>
          </ac:spMkLst>
        </pc:spChg>
        <pc:spChg chg="add">
          <ac:chgData name="Maria Alejandra  Márquez Sierra" userId="0b7b6789-87e2-415b-819e-657eb2dab993" providerId="ADAL" clId="{A9E3F45C-8E54-4E2F-8B8D-A89B23A4539D}" dt="2025-04-22T00:24:13.930" v="2370" actId="26606"/>
          <ac:spMkLst>
            <pc:docMk/>
            <pc:sldMk cId="0" sldId="258"/>
            <ac:spMk id="10" creationId="{C289949D-B9F6-468A-86FE-2694DC5AE773}"/>
          </ac:spMkLst>
        </pc:spChg>
        <pc:grpChg chg="add">
          <ac:chgData name="Maria Alejandra  Márquez Sierra" userId="0b7b6789-87e2-415b-819e-657eb2dab993" providerId="ADAL" clId="{A9E3F45C-8E54-4E2F-8B8D-A89B23A4539D}" dt="2025-04-22T00:24:13.930" v="2370" actId="26606"/>
          <ac:grpSpMkLst>
            <pc:docMk/>
            <pc:sldMk cId="0" sldId="258"/>
            <ac:grpSpMk id="12" creationId="{E4DF0958-0C87-4C28-9554-2FADC788C2B1}"/>
          </ac:grpSpMkLst>
        </pc:grpChg>
      </pc:sldChg>
      <pc:sldChg chg="addSp delSp modSp del mod setBg">
        <pc:chgData name="Maria Alejandra  Márquez Sierra" userId="0b7b6789-87e2-415b-819e-657eb2dab993" providerId="ADAL" clId="{A9E3F45C-8E54-4E2F-8B8D-A89B23A4539D}" dt="2025-04-22T01:23:42.559" v="3260" actId="2696"/>
        <pc:sldMkLst>
          <pc:docMk/>
          <pc:sldMk cId="0" sldId="259"/>
        </pc:sldMkLst>
        <pc:spChg chg="mod">
          <ac:chgData name="Maria Alejandra  Márquez Sierra" userId="0b7b6789-87e2-415b-819e-657eb2dab993" providerId="ADAL" clId="{A9E3F45C-8E54-4E2F-8B8D-A89B23A4539D}" dt="2025-04-22T01:21:09.392" v="3195" actId="20577"/>
          <ac:spMkLst>
            <pc:docMk/>
            <pc:sldMk cId="0" sldId="259"/>
            <ac:spMk id="2" creationId="{00000000-0000-0000-0000-000000000000}"/>
          </ac:spMkLst>
        </pc:spChg>
        <pc:spChg chg="del mod">
          <ac:chgData name="Maria Alejandra  Márquez Sierra" userId="0b7b6789-87e2-415b-819e-657eb2dab993" providerId="ADAL" clId="{A9E3F45C-8E54-4E2F-8B8D-A89B23A4539D}" dt="2025-04-22T01:20:03.567" v="3173" actId="478"/>
          <ac:spMkLst>
            <pc:docMk/>
            <pc:sldMk cId="0" sldId="259"/>
            <ac:spMk id="3" creationId="{00000000-0000-0000-0000-000000000000}"/>
          </ac:spMkLst>
        </pc:spChg>
        <pc:spChg chg="add del mod">
          <ac:chgData name="Maria Alejandra  Márquez Sierra" userId="0b7b6789-87e2-415b-819e-657eb2dab993" providerId="ADAL" clId="{A9E3F45C-8E54-4E2F-8B8D-A89B23A4539D}" dt="2025-04-22T01:20:06.653" v="3174" actId="478"/>
          <ac:spMkLst>
            <pc:docMk/>
            <pc:sldMk cId="0" sldId="259"/>
            <ac:spMk id="5" creationId="{36D478BC-8B7C-54BB-0717-1B43165022B5}"/>
          </ac:spMkLst>
        </pc:spChg>
        <pc:spChg chg="add">
          <ac:chgData name="Maria Alejandra  Márquez Sierra" userId="0b7b6789-87e2-415b-819e-657eb2dab993" providerId="ADAL" clId="{A9E3F45C-8E54-4E2F-8B8D-A89B23A4539D}" dt="2025-04-22T00:27:56.990" v="2482" actId="26606"/>
          <ac:spMkLst>
            <pc:docMk/>
            <pc:sldMk cId="0" sldId="259"/>
            <ac:spMk id="8" creationId="{FA3C7DEA-BCC2-4295-8850-147993296189}"/>
          </ac:spMkLst>
        </pc:spChg>
        <pc:spChg chg="add">
          <ac:chgData name="Maria Alejandra  Márquez Sierra" userId="0b7b6789-87e2-415b-819e-657eb2dab993" providerId="ADAL" clId="{A9E3F45C-8E54-4E2F-8B8D-A89B23A4539D}" dt="2025-04-22T00:27:56.990" v="2482" actId="26606"/>
          <ac:spMkLst>
            <pc:docMk/>
            <pc:sldMk cId="0" sldId="259"/>
            <ac:spMk id="10" creationId="{C289949D-B9F6-468A-86FE-2694DC5AE773}"/>
          </ac:spMkLst>
        </pc:spChg>
        <pc:grpChg chg="add">
          <ac:chgData name="Maria Alejandra  Márquez Sierra" userId="0b7b6789-87e2-415b-819e-657eb2dab993" providerId="ADAL" clId="{A9E3F45C-8E54-4E2F-8B8D-A89B23A4539D}" dt="2025-04-22T00:27:56.990" v="2482" actId="26606"/>
          <ac:grpSpMkLst>
            <pc:docMk/>
            <pc:sldMk cId="0" sldId="259"/>
            <ac:grpSpMk id="12" creationId="{E4DF0958-0C87-4C28-9554-2FADC788C2B1}"/>
          </ac:grpSpMkLst>
        </pc:grpChg>
      </pc:sldChg>
      <pc:sldChg chg="addSp modSp mod ord setBg">
        <pc:chgData name="Maria Alejandra  Márquez Sierra" userId="0b7b6789-87e2-415b-819e-657eb2dab993" providerId="ADAL" clId="{A9E3F45C-8E54-4E2F-8B8D-A89B23A4539D}" dt="2025-04-22T14:07:58.620" v="3771" actId="20577"/>
        <pc:sldMkLst>
          <pc:docMk/>
          <pc:sldMk cId="0" sldId="260"/>
        </pc:sldMkLst>
        <pc:spChg chg="mod">
          <ac:chgData name="Maria Alejandra  Márquez Sierra" userId="0b7b6789-87e2-415b-819e-657eb2dab993" providerId="ADAL" clId="{A9E3F45C-8E54-4E2F-8B8D-A89B23A4539D}" dt="2025-04-22T00:30:22.684" v="2604"/>
          <ac:spMkLst>
            <pc:docMk/>
            <pc:sldMk cId="0" sldId="260"/>
            <ac:spMk id="2" creationId="{00000000-0000-0000-0000-000000000000}"/>
          </ac:spMkLst>
        </pc:spChg>
        <pc:spChg chg="mod">
          <ac:chgData name="Maria Alejandra  Márquez Sierra" userId="0b7b6789-87e2-415b-819e-657eb2dab993" providerId="ADAL" clId="{A9E3F45C-8E54-4E2F-8B8D-A89B23A4539D}" dt="2025-04-22T14:07:58.620" v="3771" actId="20577"/>
          <ac:spMkLst>
            <pc:docMk/>
            <pc:sldMk cId="0" sldId="260"/>
            <ac:spMk id="3" creationId="{00000000-0000-0000-0000-000000000000}"/>
          </ac:spMkLst>
        </pc:spChg>
        <pc:spChg chg="add">
          <ac:chgData name="Maria Alejandra  Márquez Sierra" userId="0b7b6789-87e2-415b-819e-657eb2dab993" providerId="ADAL" clId="{A9E3F45C-8E54-4E2F-8B8D-A89B23A4539D}" dt="2025-04-22T00:30:15.972" v="2601" actId="26606"/>
          <ac:spMkLst>
            <pc:docMk/>
            <pc:sldMk cId="0" sldId="260"/>
            <ac:spMk id="8" creationId="{FA3C7DEA-BCC2-4295-8850-147993296189}"/>
          </ac:spMkLst>
        </pc:spChg>
        <pc:spChg chg="add">
          <ac:chgData name="Maria Alejandra  Márquez Sierra" userId="0b7b6789-87e2-415b-819e-657eb2dab993" providerId="ADAL" clId="{A9E3F45C-8E54-4E2F-8B8D-A89B23A4539D}" dt="2025-04-22T00:30:15.972" v="2601" actId="26606"/>
          <ac:spMkLst>
            <pc:docMk/>
            <pc:sldMk cId="0" sldId="260"/>
            <ac:spMk id="10" creationId="{C289949D-B9F6-468A-86FE-2694DC5AE773}"/>
          </ac:spMkLst>
        </pc:spChg>
        <pc:grpChg chg="add">
          <ac:chgData name="Maria Alejandra  Márquez Sierra" userId="0b7b6789-87e2-415b-819e-657eb2dab993" providerId="ADAL" clId="{A9E3F45C-8E54-4E2F-8B8D-A89B23A4539D}" dt="2025-04-22T00:30:15.972" v="2601" actId="26606"/>
          <ac:grpSpMkLst>
            <pc:docMk/>
            <pc:sldMk cId="0" sldId="260"/>
            <ac:grpSpMk id="12" creationId="{E4DF0958-0C87-4C28-9554-2FADC788C2B1}"/>
          </ac:grpSpMkLst>
        </pc:grpChg>
      </pc:sldChg>
      <pc:sldChg chg="addSp modSp del mod ord setBg">
        <pc:chgData name="Maria Alejandra  Márquez Sierra" userId="0b7b6789-87e2-415b-819e-657eb2dab993" providerId="ADAL" clId="{A9E3F45C-8E54-4E2F-8B8D-A89B23A4539D}" dt="2025-04-22T01:36:13.329" v="3456" actId="2696"/>
        <pc:sldMkLst>
          <pc:docMk/>
          <pc:sldMk cId="0" sldId="261"/>
        </pc:sldMkLst>
        <pc:spChg chg="mod">
          <ac:chgData name="Maria Alejandra  Márquez Sierra" userId="0b7b6789-87e2-415b-819e-657eb2dab993" providerId="ADAL" clId="{A9E3F45C-8E54-4E2F-8B8D-A89B23A4539D}" dt="2025-04-22T00:31:05.603" v="2640" actId="255"/>
          <ac:spMkLst>
            <pc:docMk/>
            <pc:sldMk cId="0" sldId="261"/>
            <ac:spMk id="2" creationId="{00000000-0000-0000-0000-000000000000}"/>
          </ac:spMkLst>
        </pc:spChg>
        <pc:spChg chg="mod">
          <ac:chgData name="Maria Alejandra  Márquez Sierra" userId="0b7b6789-87e2-415b-819e-657eb2dab993" providerId="ADAL" clId="{A9E3F45C-8E54-4E2F-8B8D-A89B23A4539D}" dt="2025-04-22T00:31:17.181" v="2644" actId="1076"/>
          <ac:spMkLst>
            <pc:docMk/>
            <pc:sldMk cId="0" sldId="261"/>
            <ac:spMk id="3" creationId="{00000000-0000-0000-0000-000000000000}"/>
          </ac:spMkLst>
        </pc:spChg>
        <pc:spChg chg="add">
          <ac:chgData name="Maria Alejandra  Márquez Sierra" userId="0b7b6789-87e2-415b-819e-657eb2dab993" providerId="ADAL" clId="{A9E3F45C-8E54-4E2F-8B8D-A89B23A4539D}" dt="2025-04-22T00:30:55.727" v="2637" actId="26606"/>
          <ac:spMkLst>
            <pc:docMk/>
            <pc:sldMk cId="0" sldId="261"/>
            <ac:spMk id="8" creationId="{FA3C7DEA-BCC2-4295-8850-147993296189}"/>
          </ac:spMkLst>
        </pc:spChg>
        <pc:spChg chg="add">
          <ac:chgData name="Maria Alejandra  Márquez Sierra" userId="0b7b6789-87e2-415b-819e-657eb2dab993" providerId="ADAL" clId="{A9E3F45C-8E54-4E2F-8B8D-A89B23A4539D}" dt="2025-04-22T00:30:55.727" v="2637" actId="26606"/>
          <ac:spMkLst>
            <pc:docMk/>
            <pc:sldMk cId="0" sldId="261"/>
            <ac:spMk id="10" creationId="{C289949D-B9F6-468A-86FE-2694DC5AE773}"/>
          </ac:spMkLst>
        </pc:spChg>
        <pc:grpChg chg="add">
          <ac:chgData name="Maria Alejandra  Márquez Sierra" userId="0b7b6789-87e2-415b-819e-657eb2dab993" providerId="ADAL" clId="{A9E3F45C-8E54-4E2F-8B8D-A89B23A4539D}" dt="2025-04-22T00:30:55.727" v="2637" actId="26606"/>
          <ac:grpSpMkLst>
            <pc:docMk/>
            <pc:sldMk cId="0" sldId="261"/>
            <ac:grpSpMk id="12" creationId="{E4DF0958-0C87-4C28-9554-2FADC788C2B1}"/>
          </ac:grpSpMkLst>
        </pc:grpChg>
      </pc:sldChg>
      <pc:sldChg chg="addSp delSp modSp mod ord setBg">
        <pc:chgData name="Maria Alejandra  Márquez Sierra" userId="0b7b6789-87e2-415b-819e-657eb2dab993" providerId="ADAL" clId="{A9E3F45C-8E54-4E2F-8B8D-A89B23A4539D}" dt="2025-04-22T01:40:29.661" v="3507" actId="27636"/>
        <pc:sldMkLst>
          <pc:docMk/>
          <pc:sldMk cId="0" sldId="262"/>
        </pc:sldMkLst>
        <pc:spChg chg="mod">
          <ac:chgData name="Maria Alejandra  Márquez Sierra" userId="0b7b6789-87e2-415b-819e-657eb2dab993" providerId="ADAL" clId="{A9E3F45C-8E54-4E2F-8B8D-A89B23A4539D}" dt="2025-04-22T00:31:59.522" v="2654" actId="1076"/>
          <ac:spMkLst>
            <pc:docMk/>
            <pc:sldMk cId="0" sldId="262"/>
            <ac:spMk id="2" creationId="{00000000-0000-0000-0000-000000000000}"/>
          </ac:spMkLst>
        </pc:spChg>
        <pc:spChg chg="mod">
          <ac:chgData name="Maria Alejandra  Márquez Sierra" userId="0b7b6789-87e2-415b-819e-657eb2dab993" providerId="ADAL" clId="{A9E3F45C-8E54-4E2F-8B8D-A89B23A4539D}" dt="2025-04-22T01:40:29.661" v="3507" actId="27636"/>
          <ac:spMkLst>
            <pc:docMk/>
            <pc:sldMk cId="0" sldId="262"/>
            <ac:spMk id="3" creationId="{00000000-0000-0000-0000-000000000000}"/>
          </ac:spMkLst>
        </pc:spChg>
        <pc:spChg chg="add del">
          <ac:chgData name="Maria Alejandra  Márquez Sierra" userId="0b7b6789-87e2-415b-819e-657eb2dab993" providerId="ADAL" clId="{A9E3F45C-8E54-4E2F-8B8D-A89B23A4539D}" dt="2025-04-22T00:31:46.295" v="2650" actId="26606"/>
          <ac:spMkLst>
            <pc:docMk/>
            <pc:sldMk cId="0" sldId="262"/>
            <ac:spMk id="8" creationId="{FA3C7DEA-BCC2-4295-8850-147993296189}"/>
          </ac:spMkLst>
        </pc:spChg>
        <pc:spChg chg="add del">
          <ac:chgData name="Maria Alejandra  Márquez Sierra" userId="0b7b6789-87e2-415b-819e-657eb2dab993" providerId="ADAL" clId="{A9E3F45C-8E54-4E2F-8B8D-A89B23A4539D}" dt="2025-04-22T00:31:46.295" v="2650" actId="26606"/>
          <ac:spMkLst>
            <pc:docMk/>
            <pc:sldMk cId="0" sldId="262"/>
            <ac:spMk id="10" creationId="{C289949D-B9F6-468A-86FE-2694DC5AE773}"/>
          </ac:spMkLst>
        </pc:spChg>
        <pc:spChg chg="add">
          <ac:chgData name="Maria Alejandra  Márquez Sierra" userId="0b7b6789-87e2-415b-819e-657eb2dab993" providerId="ADAL" clId="{A9E3F45C-8E54-4E2F-8B8D-A89B23A4539D}" dt="2025-04-22T00:31:46.307" v="2651" actId="26606"/>
          <ac:spMkLst>
            <pc:docMk/>
            <pc:sldMk cId="0" sldId="262"/>
            <ac:spMk id="23" creationId="{43C823D3-D619-407C-89E0-C6F6B1E7A42A}"/>
          </ac:spMkLst>
        </pc:spChg>
        <pc:spChg chg="add">
          <ac:chgData name="Maria Alejandra  Márquez Sierra" userId="0b7b6789-87e2-415b-819e-657eb2dab993" providerId="ADAL" clId="{A9E3F45C-8E54-4E2F-8B8D-A89B23A4539D}" dt="2025-04-22T00:31:46.307" v="2651" actId="26606"/>
          <ac:spMkLst>
            <pc:docMk/>
            <pc:sldMk cId="0" sldId="262"/>
            <ac:spMk id="24" creationId="{047F8E3E-2FFA-4A0F-B3C7-E57ADDCFB415}"/>
          </ac:spMkLst>
        </pc:spChg>
        <pc:grpChg chg="add del">
          <ac:chgData name="Maria Alejandra  Márquez Sierra" userId="0b7b6789-87e2-415b-819e-657eb2dab993" providerId="ADAL" clId="{A9E3F45C-8E54-4E2F-8B8D-A89B23A4539D}" dt="2025-04-22T00:31:46.295" v="2650" actId="26606"/>
          <ac:grpSpMkLst>
            <pc:docMk/>
            <pc:sldMk cId="0" sldId="262"/>
            <ac:grpSpMk id="12" creationId="{E4DF0958-0C87-4C28-9554-2FADC788C2B1}"/>
          </ac:grpSpMkLst>
        </pc:grpChg>
        <pc:grpChg chg="add">
          <ac:chgData name="Maria Alejandra  Márquez Sierra" userId="0b7b6789-87e2-415b-819e-657eb2dab993" providerId="ADAL" clId="{A9E3F45C-8E54-4E2F-8B8D-A89B23A4539D}" dt="2025-04-22T00:31:46.307" v="2651" actId="26606"/>
          <ac:grpSpMkLst>
            <pc:docMk/>
            <pc:sldMk cId="0" sldId="262"/>
            <ac:grpSpMk id="18" creationId="{9DB3963A-4187-4A72-9DA4-CA6BADE22931}"/>
          </ac:grpSpMkLst>
        </pc:grpChg>
        <pc:grpChg chg="add">
          <ac:chgData name="Maria Alejandra  Márquez Sierra" userId="0b7b6789-87e2-415b-819e-657eb2dab993" providerId="ADAL" clId="{A9E3F45C-8E54-4E2F-8B8D-A89B23A4539D}" dt="2025-04-22T00:31:46.307" v="2651" actId="26606"/>
          <ac:grpSpMkLst>
            <pc:docMk/>
            <pc:sldMk cId="0" sldId="262"/>
            <ac:grpSpMk id="25" creationId="{33D939F1-7ABE-4D0E-946A-43F37F556AFD}"/>
          </ac:grpSpMkLst>
        </pc:grpChg>
      </pc:sldChg>
      <pc:sldChg chg="add del">
        <pc:chgData name="Maria Alejandra  Márquez Sierra" userId="0b7b6789-87e2-415b-819e-657eb2dab993" providerId="ADAL" clId="{A9E3F45C-8E54-4E2F-8B8D-A89B23A4539D}" dt="2025-04-22T00:17:17.146" v="2302" actId="2696"/>
        <pc:sldMkLst>
          <pc:docMk/>
          <pc:sldMk cId="2322550400" sldId="263"/>
        </pc:sldMkLst>
      </pc:sldChg>
      <pc:sldChg chg="addSp delSp modSp new mod setBg addAnim">
        <pc:chgData name="Maria Alejandra  Márquez Sierra" userId="0b7b6789-87e2-415b-819e-657eb2dab993" providerId="ADAL" clId="{A9E3F45C-8E54-4E2F-8B8D-A89B23A4539D}" dt="2025-04-22T00:31:30.663" v="2646"/>
        <pc:sldMkLst>
          <pc:docMk/>
          <pc:sldMk cId="1470271243" sldId="264"/>
        </pc:sldMkLst>
        <pc:spChg chg="mod">
          <ac:chgData name="Maria Alejandra  Márquez Sierra" userId="0b7b6789-87e2-415b-819e-657eb2dab993" providerId="ADAL" clId="{A9E3F45C-8E54-4E2F-8B8D-A89B23A4539D}" dt="2025-04-22T00:31:30.663" v="2645" actId="26606"/>
          <ac:spMkLst>
            <pc:docMk/>
            <pc:sldMk cId="1470271243" sldId="264"/>
            <ac:spMk id="2" creationId="{93D9966E-5A27-50AE-FAAA-C1EB4A0C3A09}"/>
          </ac:spMkLst>
        </pc:spChg>
        <pc:spChg chg="del">
          <ac:chgData name="Maria Alejandra  Márquez Sierra" userId="0b7b6789-87e2-415b-819e-657eb2dab993" providerId="ADAL" clId="{A9E3F45C-8E54-4E2F-8B8D-A89B23A4539D}" dt="2025-04-22T00:30:06.723" v="2598" actId="478"/>
          <ac:spMkLst>
            <pc:docMk/>
            <pc:sldMk cId="1470271243" sldId="264"/>
            <ac:spMk id="3" creationId="{F8BDB9BC-3F2A-5EB3-4BF3-4207BA1FF42E}"/>
          </ac:spMkLst>
        </pc:spChg>
        <pc:spChg chg="add">
          <ac:chgData name="Maria Alejandra  Márquez Sierra" userId="0b7b6789-87e2-415b-819e-657eb2dab993" providerId="ADAL" clId="{A9E3F45C-8E54-4E2F-8B8D-A89B23A4539D}" dt="2025-04-22T00:31:30.663" v="2645" actId="26606"/>
          <ac:spMkLst>
            <pc:docMk/>
            <pc:sldMk cId="1470271243" sldId="264"/>
            <ac:spMk id="7" creationId="{54A6836E-C603-43CB-9DA7-89D8E3FA3838}"/>
          </ac:spMkLst>
        </pc:spChg>
        <pc:spChg chg="add">
          <ac:chgData name="Maria Alejandra  Márquez Sierra" userId="0b7b6789-87e2-415b-819e-657eb2dab993" providerId="ADAL" clId="{A9E3F45C-8E54-4E2F-8B8D-A89B23A4539D}" dt="2025-04-22T00:31:30.663" v="2645" actId="26606"/>
          <ac:spMkLst>
            <pc:docMk/>
            <pc:sldMk cId="1470271243" sldId="264"/>
            <ac:spMk id="9" creationId="{296007DD-F9BF-4F0F-B8C6-C514B2841971}"/>
          </ac:spMkLst>
        </pc:spChg>
        <pc:grpChg chg="add">
          <ac:chgData name="Maria Alejandra  Márquez Sierra" userId="0b7b6789-87e2-415b-819e-657eb2dab993" providerId="ADAL" clId="{A9E3F45C-8E54-4E2F-8B8D-A89B23A4539D}" dt="2025-04-22T00:31:30.663" v="2645" actId="26606"/>
          <ac:grpSpMkLst>
            <pc:docMk/>
            <pc:sldMk cId="1470271243" sldId="264"/>
            <ac:grpSpMk id="11" creationId="{8A0FAFCA-5C96-453B-83B7-A9AEF7F18960}"/>
          </ac:grpSpMkLst>
        </pc:grpChg>
        <pc:grpChg chg="add">
          <ac:chgData name="Maria Alejandra  Márquez Sierra" userId="0b7b6789-87e2-415b-819e-657eb2dab993" providerId="ADAL" clId="{A9E3F45C-8E54-4E2F-8B8D-A89B23A4539D}" dt="2025-04-22T00:31:30.663" v="2645" actId="26606"/>
          <ac:grpSpMkLst>
            <pc:docMk/>
            <pc:sldMk cId="1470271243" sldId="264"/>
            <ac:grpSpMk id="17" creationId="{CD0398DD-AD75-4E2B-A3C6-35073082A8B4}"/>
          </ac:grpSpMkLst>
        </pc:grpChg>
      </pc:sldChg>
      <pc:sldChg chg="addSp delSp modSp add mod setBg">
        <pc:chgData name="Maria Alejandra  Márquez Sierra" userId="0b7b6789-87e2-415b-819e-657eb2dab993" providerId="ADAL" clId="{A9E3F45C-8E54-4E2F-8B8D-A89B23A4539D}" dt="2025-04-22T14:06:13.109" v="3767" actId="20577"/>
        <pc:sldMkLst>
          <pc:docMk/>
          <pc:sldMk cId="3014508714" sldId="265"/>
        </pc:sldMkLst>
        <pc:spChg chg="mod">
          <ac:chgData name="Maria Alejandra  Márquez Sierra" userId="0b7b6789-87e2-415b-819e-657eb2dab993" providerId="ADAL" clId="{A9E3F45C-8E54-4E2F-8B8D-A89B23A4539D}" dt="2025-04-22T02:37:33.117" v="3651" actId="1076"/>
          <ac:spMkLst>
            <pc:docMk/>
            <pc:sldMk cId="3014508714" sldId="265"/>
            <ac:spMk id="2" creationId="{CFFC7737-704B-F446-FCB8-9C3095C1FBA8}"/>
          </ac:spMkLst>
        </pc:spChg>
        <pc:spChg chg="mod">
          <ac:chgData name="Maria Alejandra  Márquez Sierra" userId="0b7b6789-87e2-415b-819e-657eb2dab993" providerId="ADAL" clId="{A9E3F45C-8E54-4E2F-8B8D-A89B23A4539D}" dt="2025-04-22T14:06:13.109" v="3767" actId="20577"/>
          <ac:spMkLst>
            <pc:docMk/>
            <pc:sldMk cId="3014508714" sldId="265"/>
            <ac:spMk id="3" creationId="{1EFA4505-02BB-3037-D1CB-C6458A6D72FD}"/>
          </ac:spMkLst>
        </pc:spChg>
        <pc:spChg chg="add del">
          <ac:chgData name="Maria Alejandra  Márquez Sierra" userId="0b7b6789-87e2-415b-819e-657eb2dab993" providerId="ADAL" clId="{A9E3F45C-8E54-4E2F-8B8D-A89B23A4539D}" dt="2025-04-22T02:37:00.175" v="3647" actId="26606"/>
          <ac:spMkLst>
            <pc:docMk/>
            <pc:sldMk cId="3014508714" sldId="265"/>
            <ac:spMk id="8" creationId="{FA3C7DEA-BCC2-4295-8850-147993296189}"/>
          </ac:spMkLst>
        </pc:spChg>
        <pc:spChg chg="add del">
          <ac:chgData name="Maria Alejandra  Márquez Sierra" userId="0b7b6789-87e2-415b-819e-657eb2dab993" providerId="ADAL" clId="{A9E3F45C-8E54-4E2F-8B8D-A89B23A4539D}" dt="2025-04-22T02:37:00.175" v="3647" actId="26606"/>
          <ac:spMkLst>
            <pc:docMk/>
            <pc:sldMk cId="3014508714" sldId="265"/>
            <ac:spMk id="10" creationId="{C289949D-B9F6-468A-86FE-2694DC5AE773}"/>
          </ac:spMkLst>
        </pc:spChg>
        <pc:spChg chg="add">
          <ac:chgData name="Maria Alejandra  Márquez Sierra" userId="0b7b6789-87e2-415b-819e-657eb2dab993" providerId="ADAL" clId="{A9E3F45C-8E54-4E2F-8B8D-A89B23A4539D}" dt="2025-04-22T02:37:00.175" v="3647" actId="26606"/>
          <ac:spMkLst>
            <pc:docMk/>
            <pc:sldMk cId="3014508714" sldId="265"/>
            <ac:spMk id="23" creationId="{245A9F99-D9B1-4094-A2E2-B90AC1DB7B9C}"/>
          </ac:spMkLst>
        </pc:spChg>
        <pc:spChg chg="add">
          <ac:chgData name="Maria Alejandra  Márquez Sierra" userId="0b7b6789-87e2-415b-819e-657eb2dab993" providerId="ADAL" clId="{A9E3F45C-8E54-4E2F-8B8D-A89B23A4539D}" dt="2025-04-22T02:37:00.175" v="3647" actId="26606"/>
          <ac:spMkLst>
            <pc:docMk/>
            <pc:sldMk cId="3014508714" sldId="265"/>
            <ac:spMk id="25" creationId="{B7FAF607-473A-4A43-A23D-BBFF5C4117BB}"/>
          </ac:spMkLst>
        </pc:spChg>
        <pc:grpChg chg="add del">
          <ac:chgData name="Maria Alejandra  Márquez Sierra" userId="0b7b6789-87e2-415b-819e-657eb2dab993" providerId="ADAL" clId="{A9E3F45C-8E54-4E2F-8B8D-A89B23A4539D}" dt="2025-04-22T02:37:00.175" v="3647" actId="26606"/>
          <ac:grpSpMkLst>
            <pc:docMk/>
            <pc:sldMk cId="3014508714" sldId="265"/>
            <ac:grpSpMk id="12" creationId="{E4DF0958-0C87-4C28-9554-2FADC788C2B1}"/>
          </ac:grpSpMkLst>
        </pc:grpChg>
        <pc:grpChg chg="add">
          <ac:chgData name="Maria Alejandra  Márquez Sierra" userId="0b7b6789-87e2-415b-819e-657eb2dab993" providerId="ADAL" clId="{A9E3F45C-8E54-4E2F-8B8D-A89B23A4539D}" dt="2025-04-22T02:37:00.175" v="3647" actId="26606"/>
          <ac:grpSpMkLst>
            <pc:docMk/>
            <pc:sldMk cId="3014508714" sldId="265"/>
            <ac:grpSpMk id="27" creationId="{C5F6476F-D303-44D3-B30F-1BA348F0F64A}"/>
          </ac:grpSpMkLst>
        </pc:grpChg>
        <pc:picChg chg="add">
          <ac:chgData name="Maria Alejandra  Márquez Sierra" userId="0b7b6789-87e2-415b-819e-657eb2dab993" providerId="ADAL" clId="{A9E3F45C-8E54-4E2F-8B8D-A89B23A4539D}" dt="2025-04-22T02:37:00.175" v="3647" actId="26606"/>
          <ac:picMkLst>
            <pc:docMk/>
            <pc:sldMk cId="3014508714" sldId="265"/>
            <ac:picMk id="20" creationId="{4D68732B-14C8-453A-39B7-C8EE0FDD3322}"/>
          </ac:picMkLst>
        </pc:picChg>
      </pc:sldChg>
      <pc:sldChg chg="addSp modSp add mod setBg">
        <pc:chgData name="Maria Alejandra  Márquez Sierra" userId="0b7b6789-87e2-415b-819e-657eb2dab993" providerId="ADAL" clId="{A9E3F45C-8E54-4E2F-8B8D-A89B23A4539D}" dt="2025-04-22T03:30:37.577" v="3727" actId="1076"/>
        <pc:sldMkLst>
          <pc:docMk/>
          <pc:sldMk cId="1853000513" sldId="266"/>
        </pc:sldMkLst>
        <pc:spChg chg="mod">
          <ac:chgData name="Maria Alejandra  Márquez Sierra" userId="0b7b6789-87e2-415b-819e-657eb2dab993" providerId="ADAL" clId="{A9E3F45C-8E54-4E2F-8B8D-A89B23A4539D}" dt="2025-04-22T03:30:37.577" v="3727" actId="1076"/>
          <ac:spMkLst>
            <pc:docMk/>
            <pc:sldMk cId="1853000513" sldId="266"/>
            <ac:spMk id="2" creationId="{FB24F536-DE00-64A4-FD27-5220A255EF00}"/>
          </ac:spMkLst>
        </pc:spChg>
        <pc:spChg chg="mod">
          <ac:chgData name="Maria Alejandra  Márquez Sierra" userId="0b7b6789-87e2-415b-819e-657eb2dab993" providerId="ADAL" clId="{A9E3F45C-8E54-4E2F-8B8D-A89B23A4539D}" dt="2025-04-22T03:30:25.225" v="3723"/>
          <ac:spMkLst>
            <pc:docMk/>
            <pc:sldMk cId="1853000513" sldId="266"/>
            <ac:spMk id="3" creationId="{CD79D943-8E8E-3DAD-014A-227BA5946709}"/>
          </ac:spMkLst>
        </pc:spChg>
        <pc:spChg chg="add">
          <ac:chgData name="Maria Alejandra  Márquez Sierra" userId="0b7b6789-87e2-415b-819e-657eb2dab993" providerId="ADAL" clId="{A9E3F45C-8E54-4E2F-8B8D-A89B23A4539D}" dt="2025-04-22T00:27:19.270" v="2475" actId="26606"/>
          <ac:spMkLst>
            <pc:docMk/>
            <pc:sldMk cId="1853000513" sldId="266"/>
            <ac:spMk id="8" creationId="{FA3C7DEA-BCC2-4295-8850-147993296189}"/>
          </ac:spMkLst>
        </pc:spChg>
        <pc:spChg chg="add">
          <ac:chgData name="Maria Alejandra  Márquez Sierra" userId="0b7b6789-87e2-415b-819e-657eb2dab993" providerId="ADAL" clId="{A9E3F45C-8E54-4E2F-8B8D-A89B23A4539D}" dt="2025-04-22T00:27:19.270" v="2475" actId="26606"/>
          <ac:spMkLst>
            <pc:docMk/>
            <pc:sldMk cId="1853000513" sldId="266"/>
            <ac:spMk id="10" creationId="{C289949D-B9F6-468A-86FE-2694DC5AE773}"/>
          </ac:spMkLst>
        </pc:spChg>
        <pc:grpChg chg="add">
          <ac:chgData name="Maria Alejandra  Márquez Sierra" userId="0b7b6789-87e2-415b-819e-657eb2dab993" providerId="ADAL" clId="{A9E3F45C-8E54-4E2F-8B8D-A89B23A4539D}" dt="2025-04-22T00:27:19.270" v="2475" actId="26606"/>
          <ac:grpSpMkLst>
            <pc:docMk/>
            <pc:sldMk cId="1853000513" sldId="266"/>
            <ac:grpSpMk id="12" creationId="{E4DF0958-0C87-4C28-9554-2FADC788C2B1}"/>
          </ac:grpSpMkLst>
        </pc:grpChg>
      </pc:sldChg>
      <pc:sldChg chg="addSp modSp add mod setBg">
        <pc:chgData name="Maria Alejandra  Márquez Sierra" userId="0b7b6789-87e2-415b-819e-657eb2dab993" providerId="ADAL" clId="{A9E3F45C-8E54-4E2F-8B8D-A89B23A4539D}" dt="2025-04-22T01:34:35.994" v="3403" actId="1076"/>
        <pc:sldMkLst>
          <pc:docMk/>
          <pc:sldMk cId="3715159029" sldId="267"/>
        </pc:sldMkLst>
        <pc:spChg chg="mod">
          <ac:chgData name="Maria Alejandra  Márquez Sierra" userId="0b7b6789-87e2-415b-819e-657eb2dab993" providerId="ADAL" clId="{A9E3F45C-8E54-4E2F-8B8D-A89B23A4539D}" dt="2025-04-22T00:29:11.636" v="2554" actId="255"/>
          <ac:spMkLst>
            <pc:docMk/>
            <pc:sldMk cId="3715159029" sldId="267"/>
            <ac:spMk id="2" creationId="{445507BA-EE86-E368-15BB-3CAD5DBC5E2A}"/>
          </ac:spMkLst>
        </pc:spChg>
        <pc:spChg chg="mod">
          <ac:chgData name="Maria Alejandra  Márquez Sierra" userId="0b7b6789-87e2-415b-819e-657eb2dab993" providerId="ADAL" clId="{A9E3F45C-8E54-4E2F-8B8D-A89B23A4539D}" dt="2025-04-22T01:34:35.994" v="3403" actId="1076"/>
          <ac:spMkLst>
            <pc:docMk/>
            <pc:sldMk cId="3715159029" sldId="267"/>
            <ac:spMk id="3" creationId="{5ED0745C-A638-1EE0-0886-E08683AD04ED}"/>
          </ac:spMkLst>
        </pc:spChg>
        <pc:spChg chg="add">
          <ac:chgData name="Maria Alejandra  Márquez Sierra" userId="0b7b6789-87e2-415b-819e-657eb2dab993" providerId="ADAL" clId="{A9E3F45C-8E54-4E2F-8B8D-A89B23A4539D}" dt="2025-04-22T00:29:01.028" v="2551" actId="26606"/>
          <ac:spMkLst>
            <pc:docMk/>
            <pc:sldMk cId="3715159029" sldId="267"/>
            <ac:spMk id="8" creationId="{FA3C7DEA-BCC2-4295-8850-147993296189}"/>
          </ac:spMkLst>
        </pc:spChg>
        <pc:spChg chg="add">
          <ac:chgData name="Maria Alejandra  Márquez Sierra" userId="0b7b6789-87e2-415b-819e-657eb2dab993" providerId="ADAL" clId="{A9E3F45C-8E54-4E2F-8B8D-A89B23A4539D}" dt="2025-04-22T00:29:01.028" v="2551" actId="26606"/>
          <ac:spMkLst>
            <pc:docMk/>
            <pc:sldMk cId="3715159029" sldId="267"/>
            <ac:spMk id="10" creationId="{C289949D-B9F6-468A-86FE-2694DC5AE773}"/>
          </ac:spMkLst>
        </pc:spChg>
        <pc:grpChg chg="add">
          <ac:chgData name="Maria Alejandra  Márquez Sierra" userId="0b7b6789-87e2-415b-819e-657eb2dab993" providerId="ADAL" clId="{A9E3F45C-8E54-4E2F-8B8D-A89B23A4539D}" dt="2025-04-22T00:29:01.028" v="2551" actId="26606"/>
          <ac:grpSpMkLst>
            <pc:docMk/>
            <pc:sldMk cId="3715159029" sldId="267"/>
            <ac:grpSpMk id="12" creationId="{E4DF0958-0C87-4C28-9554-2FADC788C2B1}"/>
          </ac:grpSpMkLst>
        </pc:grpChg>
      </pc:sldChg>
      <pc:sldChg chg="addSp modSp add mod ord setBg">
        <pc:chgData name="Maria Alejandra  Márquez Sierra" userId="0b7b6789-87e2-415b-819e-657eb2dab993" providerId="ADAL" clId="{A9E3F45C-8E54-4E2F-8B8D-A89B23A4539D}" dt="2025-04-22T14:04:36.398" v="3766" actId="1037"/>
        <pc:sldMkLst>
          <pc:docMk/>
          <pc:sldMk cId="733318078" sldId="268"/>
        </pc:sldMkLst>
        <pc:spChg chg="mod">
          <ac:chgData name="Maria Alejandra  Márquez Sierra" userId="0b7b6789-87e2-415b-819e-657eb2dab993" providerId="ADAL" clId="{A9E3F45C-8E54-4E2F-8B8D-A89B23A4539D}" dt="2025-04-22T01:08:52.908" v="2945" actId="20577"/>
          <ac:spMkLst>
            <pc:docMk/>
            <pc:sldMk cId="733318078" sldId="268"/>
            <ac:spMk id="2" creationId="{7B7C22D7-2CB5-0615-BB43-6947734CAABD}"/>
          </ac:spMkLst>
        </pc:spChg>
        <pc:spChg chg="mod">
          <ac:chgData name="Maria Alejandra  Márquez Sierra" userId="0b7b6789-87e2-415b-819e-657eb2dab993" providerId="ADAL" clId="{A9E3F45C-8E54-4E2F-8B8D-A89B23A4539D}" dt="2025-04-22T14:04:36.398" v="3766" actId="1037"/>
          <ac:spMkLst>
            <pc:docMk/>
            <pc:sldMk cId="733318078" sldId="268"/>
            <ac:spMk id="3" creationId="{7E9624FB-A056-FC6B-756E-217E17C441AC}"/>
          </ac:spMkLst>
        </pc:spChg>
        <pc:spChg chg="add">
          <ac:chgData name="Maria Alejandra  Márquez Sierra" userId="0b7b6789-87e2-415b-819e-657eb2dab993" providerId="ADAL" clId="{A9E3F45C-8E54-4E2F-8B8D-A89B23A4539D}" dt="2025-04-22T00:26:26.623" v="2423" actId="26606"/>
          <ac:spMkLst>
            <pc:docMk/>
            <pc:sldMk cId="733318078" sldId="268"/>
            <ac:spMk id="8" creationId="{FA3C7DEA-BCC2-4295-8850-147993296189}"/>
          </ac:spMkLst>
        </pc:spChg>
        <pc:spChg chg="add">
          <ac:chgData name="Maria Alejandra  Márquez Sierra" userId="0b7b6789-87e2-415b-819e-657eb2dab993" providerId="ADAL" clId="{A9E3F45C-8E54-4E2F-8B8D-A89B23A4539D}" dt="2025-04-22T00:26:26.623" v="2423" actId="26606"/>
          <ac:spMkLst>
            <pc:docMk/>
            <pc:sldMk cId="733318078" sldId="268"/>
            <ac:spMk id="10" creationId="{C289949D-B9F6-468A-86FE-2694DC5AE773}"/>
          </ac:spMkLst>
        </pc:spChg>
        <pc:grpChg chg="add">
          <ac:chgData name="Maria Alejandra  Márquez Sierra" userId="0b7b6789-87e2-415b-819e-657eb2dab993" providerId="ADAL" clId="{A9E3F45C-8E54-4E2F-8B8D-A89B23A4539D}" dt="2025-04-22T00:26:26.623" v="2423" actId="26606"/>
          <ac:grpSpMkLst>
            <pc:docMk/>
            <pc:sldMk cId="733318078" sldId="268"/>
            <ac:grpSpMk id="12" creationId="{E4DF0958-0C87-4C28-9554-2FADC788C2B1}"/>
          </ac:grpSpMkLst>
        </pc:grpChg>
      </pc:sldChg>
      <pc:sldChg chg="addSp modSp add mod ord setBg">
        <pc:chgData name="Maria Alejandra  Márquez Sierra" userId="0b7b6789-87e2-415b-819e-657eb2dab993" providerId="ADAL" clId="{A9E3F45C-8E54-4E2F-8B8D-A89B23A4539D}" dt="2025-04-22T02:46:55.764" v="3692" actId="20577"/>
        <pc:sldMkLst>
          <pc:docMk/>
          <pc:sldMk cId="1853832918" sldId="269"/>
        </pc:sldMkLst>
        <pc:spChg chg="mod">
          <ac:chgData name="Maria Alejandra  Márquez Sierra" userId="0b7b6789-87e2-415b-819e-657eb2dab993" providerId="ADAL" clId="{A9E3F45C-8E54-4E2F-8B8D-A89B23A4539D}" dt="2025-04-22T02:46:49.612" v="3688" actId="20577"/>
          <ac:spMkLst>
            <pc:docMk/>
            <pc:sldMk cId="1853832918" sldId="269"/>
            <ac:spMk id="2" creationId="{8622A6DF-AD7C-1B18-BBCD-1DBFA4DC8402}"/>
          </ac:spMkLst>
        </pc:spChg>
        <pc:spChg chg="mod">
          <ac:chgData name="Maria Alejandra  Márquez Sierra" userId="0b7b6789-87e2-415b-819e-657eb2dab993" providerId="ADAL" clId="{A9E3F45C-8E54-4E2F-8B8D-A89B23A4539D}" dt="2025-04-22T02:46:55.764" v="3692" actId="20577"/>
          <ac:spMkLst>
            <pc:docMk/>
            <pc:sldMk cId="1853832918" sldId="269"/>
            <ac:spMk id="3" creationId="{48B17B2C-D9C2-0F23-D021-59394690CCF9}"/>
          </ac:spMkLst>
        </pc:spChg>
        <pc:spChg chg="add">
          <ac:chgData name="Maria Alejandra  Márquez Sierra" userId="0b7b6789-87e2-415b-819e-657eb2dab993" providerId="ADAL" clId="{A9E3F45C-8E54-4E2F-8B8D-A89B23A4539D}" dt="2025-04-22T00:29:30.491" v="2583" actId="26606"/>
          <ac:spMkLst>
            <pc:docMk/>
            <pc:sldMk cId="1853832918" sldId="269"/>
            <ac:spMk id="8" creationId="{FA3C7DEA-BCC2-4295-8850-147993296189}"/>
          </ac:spMkLst>
        </pc:spChg>
        <pc:spChg chg="add">
          <ac:chgData name="Maria Alejandra  Márquez Sierra" userId="0b7b6789-87e2-415b-819e-657eb2dab993" providerId="ADAL" clId="{A9E3F45C-8E54-4E2F-8B8D-A89B23A4539D}" dt="2025-04-22T00:29:30.491" v="2583" actId="26606"/>
          <ac:spMkLst>
            <pc:docMk/>
            <pc:sldMk cId="1853832918" sldId="269"/>
            <ac:spMk id="10" creationId="{C289949D-B9F6-468A-86FE-2694DC5AE773}"/>
          </ac:spMkLst>
        </pc:spChg>
        <pc:grpChg chg="add">
          <ac:chgData name="Maria Alejandra  Márquez Sierra" userId="0b7b6789-87e2-415b-819e-657eb2dab993" providerId="ADAL" clId="{A9E3F45C-8E54-4E2F-8B8D-A89B23A4539D}" dt="2025-04-22T00:29:30.491" v="2583" actId="26606"/>
          <ac:grpSpMkLst>
            <pc:docMk/>
            <pc:sldMk cId="1853832918" sldId="269"/>
            <ac:grpSpMk id="12" creationId="{E4DF0958-0C87-4C28-9554-2FADC788C2B1}"/>
          </ac:grpSpMkLst>
        </pc:grpChg>
      </pc:sldChg>
      <pc:sldChg chg="modSp add mod ord">
        <pc:chgData name="Maria Alejandra  Márquez Sierra" userId="0b7b6789-87e2-415b-819e-657eb2dab993" providerId="ADAL" clId="{A9E3F45C-8E54-4E2F-8B8D-A89B23A4539D}" dt="2025-04-22T03:30:59.420" v="3759" actId="1036"/>
        <pc:sldMkLst>
          <pc:docMk/>
          <pc:sldMk cId="3763273341" sldId="270"/>
        </pc:sldMkLst>
        <pc:spChg chg="mod">
          <ac:chgData name="Maria Alejandra  Márquez Sierra" userId="0b7b6789-87e2-415b-819e-657eb2dab993" providerId="ADAL" clId="{A9E3F45C-8E54-4E2F-8B8D-A89B23A4539D}" dt="2025-04-22T02:31:49.716" v="3626" actId="20577"/>
          <ac:spMkLst>
            <pc:docMk/>
            <pc:sldMk cId="3763273341" sldId="270"/>
            <ac:spMk id="2" creationId="{01957364-505A-04BA-D086-C547369BCCDE}"/>
          </ac:spMkLst>
        </pc:spChg>
        <pc:spChg chg="mod">
          <ac:chgData name="Maria Alejandra  Márquez Sierra" userId="0b7b6789-87e2-415b-819e-657eb2dab993" providerId="ADAL" clId="{A9E3F45C-8E54-4E2F-8B8D-A89B23A4539D}" dt="2025-04-22T03:30:59.420" v="3759" actId="1036"/>
          <ac:spMkLst>
            <pc:docMk/>
            <pc:sldMk cId="3763273341" sldId="270"/>
            <ac:spMk id="3" creationId="{2DB63FF6-190B-8902-4350-842BE7E6DF5D}"/>
          </ac:spMkLst>
        </pc:spChg>
      </pc:sldChg>
      <pc:sldChg chg="addSp delSp modSp add del mod">
        <pc:chgData name="Maria Alejandra  Márquez Sierra" userId="0b7b6789-87e2-415b-819e-657eb2dab993" providerId="ADAL" clId="{A9E3F45C-8E54-4E2F-8B8D-A89B23A4539D}" dt="2025-04-22T00:51:59.743" v="2874" actId="2696"/>
        <pc:sldMkLst>
          <pc:docMk/>
          <pc:sldMk cId="3953873514" sldId="270"/>
        </pc:sldMkLst>
        <pc:spChg chg="mod">
          <ac:chgData name="Maria Alejandra  Márquez Sierra" userId="0b7b6789-87e2-415b-819e-657eb2dab993" providerId="ADAL" clId="{A9E3F45C-8E54-4E2F-8B8D-A89B23A4539D}" dt="2025-04-22T00:49:58.219" v="2868" actId="20577"/>
          <ac:spMkLst>
            <pc:docMk/>
            <pc:sldMk cId="3953873514" sldId="270"/>
            <ac:spMk id="2" creationId="{013BBB38-D306-A3A5-5414-C589CB00A664}"/>
          </ac:spMkLst>
        </pc:spChg>
        <pc:spChg chg="del mod">
          <ac:chgData name="Maria Alejandra  Márquez Sierra" userId="0b7b6789-87e2-415b-819e-657eb2dab993" providerId="ADAL" clId="{A9E3F45C-8E54-4E2F-8B8D-A89B23A4539D}" dt="2025-04-22T00:49:32.968" v="2807" actId="26606"/>
          <ac:spMkLst>
            <pc:docMk/>
            <pc:sldMk cId="3953873514" sldId="270"/>
            <ac:spMk id="3" creationId="{DBAA1C4C-959C-F420-524D-E2ED55FA72D4}"/>
          </ac:spMkLst>
        </pc:spChg>
        <pc:spChg chg="del">
          <ac:chgData name="Maria Alejandra  Márquez Sierra" userId="0b7b6789-87e2-415b-819e-657eb2dab993" providerId="ADAL" clId="{A9E3F45C-8E54-4E2F-8B8D-A89B23A4539D}" dt="2025-04-22T00:49:32.968" v="2807" actId="26606"/>
          <ac:spMkLst>
            <pc:docMk/>
            <pc:sldMk cId="3953873514" sldId="270"/>
            <ac:spMk id="8" creationId="{392EB52D-DBE9-BBF7-8C0E-BAD54CDF27F0}"/>
          </ac:spMkLst>
        </pc:spChg>
        <pc:spChg chg="del">
          <ac:chgData name="Maria Alejandra  Márquez Sierra" userId="0b7b6789-87e2-415b-819e-657eb2dab993" providerId="ADAL" clId="{A9E3F45C-8E54-4E2F-8B8D-A89B23A4539D}" dt="2025-04-22T00:49:32.968" v="2807" actId="26606"/>
          <ac:spMkLst>
            <pc:docMk/>
            <pc:sldMk cId="3953873514" sldId="270"/>
            <ac:spMk id="10" creationId="{1BBDD748-70AB-C2C3-F45C-CB28E8EA7081}"/>
          </ac:spMkLst>
        </pc:spChg>
        <pc:spChg chg="add">
          <ac:chgData name="Maria Alejandra  Márquez Sierra" userId="0b7b6789-87e2-415b-819e-657eb2dab993" providerId="ADAL" clId="{A9E3F45C-8E54-4E2F-8B8D-A89B23A4539D}" dt="2025-04-22T00:49:32.968" v="2807" actId="26606"/>
          <ac:spMkLst>
            <pc:docMk/>
            <pc:sldMk cId="3953873514" sldId="270"/>
            <ac:spMk id="23" creationId="{B50AB553-2A96-4A92-96F2-93548E096954}"/>
          </ac:spMkLst>
        </pc:spChg>
        <pc:grpChg chg="del">
          <ac:chgData name="Maria Alejandra  Márquez Sierra" userId="0b7b6789-87e2-415b-819e-657eb2dab993" providerId="ADAL" clId="{A9E3F45C-8E54-4E2F-8B8D-A89B23A4539D}" dt="2025-04-22T00:49:32.968" v="2807" actId="26606"/>
          <ac:grpSpMkLst>
            <pc:docMk/>
            <pc:sldMk cId="3953873514" sldId="270"/>
            <ac:grpSpMk id="12" creationId="{7A385E68-E43C-EDF9-39D5-927C593DCCCF}"/>
          </ac:grpSpMkLst>
        </pc:grpChg>
        <pc:graphicFrameChg chg="add">
          <ac:chgData name="Maria Alejandra  Márquez Sierra" userId="0b7b6789-87e2-415b-819e-657eb2dab993" providerId="ADAL" clId="{A9E3F45C-8E54-4E2F-8B8D-A89B23A4539D}" dt="2025-04-22T00:49:32.968" v="2807" actId="26606"/>
          <ac:graphicFrameMkLst>
            <pc:docMk/>
            <pc:sldMk cId="3953873514" sldId="270"/>
            <ac:graphicFrameMk id="18" creationId="{24D1DF7E-4FC9-F5FC-4E8E-27B80567B299}"/>
          </ac:graphicFrameMkLst>
        </pc:graphicFrameChg>
        <pc:picChg chg="add">
          <ac:chgData name="Maria Alejandra  Márquez Sierra" userId="0b7b6789-87e2-415b-819e-657eb2dab993" providerId="ADAL" clId="{A9E3F45C-8E54-4E2F-8B8D-A89B23A4539D}" dt="2025-04-22T00:49:32.968" v="2807" actId="26606"/>
          <ac:picMkLst>
            <pc:docMk/>
            <pc:sldMk cId="3953873514" sldId="270"/>
            <ac:picMk id="19" creationId="{46EC4183-994D-6515-7D04-A9BFE3653FDD}"/>
          </ac:picMkLst>
        </pc:picChg>
      </pc:sldChg>
      <pc:sldChg chg="addSp delSp modSp add mod addAnim delAnim">
        <pc:chgData name="Maria Alejandra  Márquez Sierra" userId="0b7b6789-87e2-415b-819e-657eb2dab993" providerId="ADAL" clId="{A9E3F45C-8E54-4E2F-8B8D-A89B23A4539D}" dt="2025-04-22T01:25:02.283" v="3324" actId="1076"/>
        <pc:sldMkLst>
          <pc:docMk/>
          <pc:sldMk cId="1347240990" sldId="271"/>
        </pc:sldMkLst>
        <pc:spChg chg="mod">
          <ac:chgData name="Maria Alejandra  Márquez Sierra" userId="0b7b6789-87e2-415b-819e-657eb2dab993" providerId="ADAL" clId="{A9E3F45C-8E54-4E2F-8B8D-A89B23A4539D}" dt="2025-04-22T01:21:48.217" v="3199" actId="1076"/>
          <ac:spMkLst>
            <pc:docMk/>
            <pc:sldMk cId="1347240990" sldId="271"/>
            <ac:spMk id="2" creationId="{D9921E82-B120-FF98-11BC-05DF176136FD}"/>
          </ac:spMkLst>
        </pc:spChg>
        <pc:spChg chg="mod">
          <ac:chgData name="Maria Alejandra  Márquez Sierra" userId="0b7b6789-87e2-415b-819e-657eb2dab993" providerId="ADAL" clId="{A9E3F45C-8E54-4E2F-8B8D-A89B23A4539D}" dt="2025-04-22T01:25:02.283" v="3324" actId="1076"/>
          <ac:spMkLst>
            <pc:docMk/>
            <pc:sldMk cId="1347240990" sldId="271"/>
            <ac:spMk id="3" creationId="{A859AAB6-A868-837B-1C38-3485E59732A8}"/>
          </ac:spMkLst>
        </pc:spChg>
        <pc:spChg chg="add del">
          <ac:chgData name="Maria Alejandra  Márquez Sierra" userId="0b7b6789-87e2-415b-819e-657eb2dab993" providerId="ADAL" clId="{A9E3F45C-8E54-4E2F-8B8D-A89B23A4539D}" dt="2025-04-22T00:54:17.033" v="2884" actId="26606"/>
          <ac:spMkLst>
            <pc:docMk/>
            <pc:sldMk cId="1347240990" sldId="271"/>
            <ac:spMk id="8" creationId="{F8005F6C-4655-EBA1-41F3-3F4DDA4A1455}"/>
          </ac:spMkLst>
        </pc:spChg>
        <pc:spChg chg="add del">
          <ac:chgData name="Maria Alejandra  Márquez Sierra" userId="0b7b6789-87e2-415b-819e-657eb2dab993" providerId="ADAL" clId="{A9E3F45C-8E54-4E2F-8B8D-A89B23A4539D}" dt="2025-04-22T00:54:17.033" v="2884" actId="26606"/>
          <ac:spMkLst>
            <pc:docMk/>
            <pc:sldMk cId="1347240990" sldId="271"/>
            <ac:spMk id="10" creationId="{16345A13-CA3B-3CD9-4428-A49EAF96ACA6}"/>
          </ac:spMkLst>
        </pc:spChg>
        <pc:spChg chg="add del">
          <ac:chgData name="Maria Alejandra  Márquez Sierra" userId="0b7b6789-87e2-415b-819e-657eb2dab993" providerId="ADAL" clId="{A9E3F45C-8E54-4E2F-8B8D-A89B23A4539D}" dt="2025-04-22T00:54:17.024" v="2883" actId="26606"/>
          <ac:spMkLst>
            <pc:docMk/>
            <pc:sldMk cId="1347240990" sldId="271"/>
            <ac:spMk id="22" creationId="{4D60F200-5EB0-B223-2439-C96C67F0FEE1}"/>
          </ac:spMkLst>
        </pc:spChg>
        <pc:spChg chg="add del">
          <ac:chgData name="Maria Alejandra  Márquez Sierra" userId="0b7b6789-87e2-415b-819e-657eb2dab993" providerId="ADAL" clId="{A9E3F45C-8E54-4E2F-8B8D-A89B23A4539D}" dt="2025-04-22T00:54:17.024" v="2883" actId="26606"/>
          <ac:spMkLst>
            <pc:docMk/>
            <pc:sldMk cId="1347240990" sldId="271"/>
            <ac:spMk id="24" creationId="{A6567EA8-C72D-4B9B-D23F-6B2E9F9C9F47}"/>
          </ac:spMkLst>
        </pc:spChg>
        <pc:spChg chg="add del">
          <ac:chgData name="Maria Alejandra  Márquez Sierra" userId="0b7b6789-87e2-415b-819e-657eb2dab993" providerId="ADAL" clId="{A9E3F45C-8E54-4E2F-8B8D-A89B23A4539D}" dt="2025-04-22T00:54:17.024" v="2883" actId="26606"/>
          <ac:spMkLst>
            <pc:docMk/>
            <pc:sldMk cId="1347240990" sldId="271"/>
            <ac:spMk id="26" creationId="{FEFBFA78-9360-1E01-5448-6D5AE0A32601}"/>
          </ac:spMkLst>
        </pc:spChg>
        <pc:spChg chg="add del">
          <ac:chgData name="Maria Alejandra  Márquez Sierra" userId="0b7b6789-87e2-415b-819e-657eb2dab993" providerId="ADAL" clId="{A9E3F45C-8E54-4E2F-8B8D-A89B23A4539D}" dt="2025-04-22T00:54:17.024" v="2883" actId="26606"/>
          <ac:spMkLst>
            <pc:docMk/>
            <pc:sldMk cId="1347240990" sldId="271"/>
            <ac:spMk id="28" creationId="{1740453C-744F-DB3A-47EC-15EACE1DC117}"/>
          </ac:spMkLst>
        </pc:spChg>
        <pc:spChg chg="add del">
          <ac:chgData name="Maria Alejandra  Márquez Sierra" userId="0b7b6789-87e2-415b-819e-657eb2dab993" providerId="ADAL" clId="{A9E3F45C-8E54-4E2F-8B8D-A89B23A4539D}" dt="2025-04-22T00:54:17.024" v="2883" actId="26606"/>
          <ac:spMkLst>
            <pc:docMk/>
            <pc:sldMk cId="1347240990" sldId="271"/>
            <ac:spMk id="30" creationId="{B6924B03-77BD-EAE3-2854-43363FF8E6BB}"/>
          </ac:spMkLst>
        </pc:spChg>
        <pc:spChg chg="add del">
          <ac:chgData name="Maria Alejandra  Márquez Sierra" userId="0b7b6789-87e2-415b-819e-657eb2dab993" providerId="ADAL" clId="{A9E3F45C-8E54-4E2F-8B8D-A89B23A4539D}" dt="2025-04-22T01:21:42.268" v="3198" actId="26606"/>
          <ac:spMkLst>
            <pc:docMk/>
            <pc:sldMk cId="1347240990" sldId="271"/>
            <ac:spMk id="32" creationId="{C0763A76-9F1C-4FC5-82B7-DD475DA461B2}"/>
          </ac:spMkLst>
        </pc:spChg>
        <pc:spChg chg="add del">
          <ac:chgData name="Maria Alejandra  Márquez Sierra" userId="0b7b6789-87e2-415b-819e-657eb2dab993" providerId="ADAL" clId="{A9E3F45C-8E54-4E2F-8B8D-A89B23A4539D}" dt="2025-04-22T01:21:42.268" v="3198" actId="26606"/>
          <ac:spMkLst>
            <pc:docMk/>
            <pc:sldMk cId="1347240990" sldId="271"/>
            <ac:spMk id="33" creationId="{E81BF4F6-F2CF-4984-9D14-D6966D92F99F}"/>
          </ac:spMkLst>
        </pc:spChg>
        <pc:spChg chg="add del">
          <ac:chgData name="Maria Alejandra  Márquez Sierra" userId="0b7b6789-87e2-415b-819e-657eb2dab993" providerId="ADAL" clId="{A9E3F45C-8E54-4E2F-8B8D-A89B23A4539D}" dt="2025-04-22T01:21:42.268" v="3198" actId="26606"/>
          <ac:spMkLst>
            <pc:docMk/>
            <pc:sldMk cId="1347240990" sldId="271"/>
            <ac:spMk id="39" creationId="{3ECBE1F1-D69B-4AFA-ABD5-8E41720EF6DE}"/>
          </ac:spMkLst>
        </pc:spChg>
        <pc:spChg chg="add del">
          <ac:chgData name="Maria Alejandra  Márquez Sierra" userId="0b7b6789-87e2-415b-819e-657eb2dab993" providerId="ADAL" clId="{A9E3F45C-8E54-4E2F-8B8D-A89B23A4539D}" dt="2025-04-22T01:21:42.268" v="3198" actId="26606"/>
          <ac:spMkLst>
            <pc:docMk/>
            <pc:sldMk cId="1347240990" sldId="271"/>
            <ac:spMk id="41" creationId="{603A6265-E10C-4B85-9C20-E75FCAF9CC63}"/>
          </ac:spMkLst>
        </pc:spChg>
        <pc:grpChg chg="del">
          <ac:chgData name="Maria Alejandra  Márquez Sierra" userId="0b7b6789-87e2-415b-819e-657eb2dab993" providerId="ADAL" clId="{A9E3F45C-8E54-4E2F-8B8D-A89B23A4539D}" dt="2025-04-22T00:54:17.033" v="2884" actId="26606"/>
          <ac:grpSpMkLst>
            <pc:docMk/>
            <pc:sldMk cId="1347240990" sldId="271"/>
            <ac:grpSpMk id="12" creationId="{0E92FB25-ECAA-C8E4-8F8F-C557C6DF3D3D}"/>
          </ac:grpSpMkLst>
        </pc:grpChg>
        <pc:picChg chg="add del">
          <ac:chgData name="Maria Alejandra  Márquez Sierra" userId="0b7b6789-87e2-415b-819e-657eb2dab993" providerId="ADAL" clId="{A9E3F45C-8E54-4E2F-8B8D-A89B23A4539D}" dt="2025-04-22T00:54:17.024" v="2883" actId="26606"/>
          <ac:picMkLst>
            <pc:docMk/>
            <pc:sldMk cId="1347240990" sldId="271"/>
            <ac:picMk id="18" creationId="{34E763BC-FAE4-DA17-ABC6-63CC1E8BDB4D}"/>
          </ac:picMkLst>
        </pc:picChg>
        <pc:picChg chg="add mod ord">
          <ac:chgData name="Maria Alejandra  Márquez Sierra" userId="0b7b6789-87e2-415b-819e-657eb2dab993" providerId="ADAL" clId="{A9E3F45C-8E54-4E2F-8B8D-A89B23A4539D}" dt="2025-04-22T01:24:56.417" v="3323" actId="14100"/>
          <ac:picMkLst>
            <pc:docMk/>
            <pc:sldMk cId="1347240990" sldId="271"/>
            <ac:picMk id="34" creationId="{07CC2CA3-BBDD-FD80-6400-CE377DEB4A14}"/>
          </ac:picMkLst>
        </pc:picChg>
      </pc:sldChg>
      <pc:sldChg chg="modSp add mod">
        <pc:chgData name="Maria Alejandra  Márquez Sierra" userId="0b7b6789-87e2-415b-819e-657eb2dab993" providerId="ADAL" clId="{A9E3F45C-8E54-4E2F-8B8D-A89B23A4539D}" dt="2025-04-22T01:25:19.696" v="3326" actId="20577"/>
        <pc:sldMkLst>
          <pc:docMk/>
          <pc:sldMk cId="2862764127" sldId="272"/>
        </pc:sldMkLst>
        <pc:spChg chg="mod">
          <ac:chgData name="Maria Alejandra  Márquez Sierra" userId="0b7b6789-87e2-415b-819e-657eb2dab993" providerId="ADAL" clId="{A9E3F45C-8E54-4E2F-8B8D-A89B23A4539D}" dt="2025-04-22T01:25:19.696" v="3326" actId="20577"/>
          <ac:spMkLst>
            <pc:docMk/>
            <pc:sldMk cId="2862764127" sldId="272"/>
            <ac:spMk id="3" creationId="{C094F81E-CC2E-13FF-09BE-770ED220E6B9}"/>
          </ac:spMkLst>
        </pc:spChg>
      </pc:sldChg>
      <pc:sldChg chg="addSp delSp modSp add mod ord">
        <pc:chgData name="Maria Alejandra  Márquez Sierra" userId="0b7b6789-87e2-415b-819e-657eb2dab993" providerId="ADAL" clId="{A9E3F45C-8E54-4E2F-8B8D-A89B23A4539D}" dt="2025-04-22T01:24:43.165" v="3322" actId="1076"/>
        <pc:sldMkLst>
          <pc:docMk/>
          <pc:sldMk cId="279474916" sldId="273"/>
        </pc:sldMkLst>
        <pc:spChg chg="mod">
          <ac:chgData name="Maria Alejandra  Márquez Sierra" userId="0b7b6789-87e2-415b-819e-657eb2dab993" providerId="ADAL" clId="{A9E3F45C-8E54-4E2F-8B8D-A89B23A4539D}" dt="2025-04-22T01:24:43.165" v="3322" actId="1076"/>
          <ac:spMkLst>
            <pc:docMk/>
            <pc:sldMk cId="279474916" sldId="273"/>
            <ac:spMk id="2" creationId="{4AB3C972-BB03-0C1E-F3A5-8872B9D544D7}"/>
          </ac:spMkLst>
        </pc:spChg>
        <pc:spChg chg="mod">
          <ac:chgData name="Maria Alejandra  Márquez Sierra" userId="0b7b6789-87e2-415b-819e-657eb2dab993" providerId="ADAL" clId="{A9E3F45C-8E54-4E2F-8B8D-A89B23A4539D}" dt="2025-04-22T01:24:36.177" v="3319" actId="1076"/>
          <ac:spMkLst>
            <pc:docMk/>
            <pc:sldMk cId="279474916" sldId="273"/>
            <ac:spMk id="3" creationId="{2AF408D0-7559-99B3-C322-3C943E0A9413}"/>
          </ac:spMkLst>
        </pc:spChg>
        <pc:picChg chg="add mod modCrop">
          <ac:chgData name="Maria Alejandra  Márquez Sierra" userId="0b7b6789-87e2-415b-819e-657eb2dab993" providerId="ADAL" clId="{A9E3F45C-8E54-4E2F-8B8D-A89B23A4539D}" dt="2025-04-22T01:23:29.560" v="3259" actId="14100"/>
          <ac:picMkLst>
            <pc:docMk/>
            <pc:sldMk cId="279474916" sldId="273"/>
            <ac:picMk id="4" creationId="{EC2E4511-AD32-D2AB-572A-2FEFA1B3DFFC}"/>
          </ac:picMkLst>
        </pc:picChg>
        <pc:picChg chg="del">
          <ac:chgData name="Maria Alejandra  Márquez Sierra" userId="0b7b6789-87e2-415b-819e-657eb2dab993" providerId="ADAL" clId="{A9E3F45C-8E54-4E2F-8B8D-A89B23A4539D}" dt="2025-04-22T01:22:29.881" v="3253" actId="478"/>
          <ac:picMkLst>
            <pc:docMk/>
            <pc:sldMk cId="279474916" sldId="273"/>
            <ac:picMk id="34" creationId="{D3E4E89A-3114-CAB9-0036-285516F8254F}"/>
          </ac:picMkLst>
        </pc:picChg>
      </pc:sldChg>
      <pc:sldChg chg="addSp delSp modSp add mod ord">
        <pc:chgData name="Maria Alejandra  Márquez Sierra" userId="0b7b6789-87e2-415b-819e-657eb2dab993" providerId="ADAL" clId="{A9E3F45C-8E54-4E2F-8B8D-A89B23A4539D}" dt="2025-04-22T01:28:40.539" v="3357" actId="14100"/>
        <pc:sldMkLst>
          <pc:docMk/>
          <pc:sldMk cId="2639789056" sldId="274"/>
        </pc:sldMkLst>
        <pc:spChg chg="mod">
          <ac:chgData name="Maria Alejandra  Márquez Sierra" userId="0b7b6789-87e2-415b-819e-657eb2dab993" providerId="ADAL" clId="{A9E3F45C-8E54-4E2F-8B8D-A89B23A4539D}" dt="2025-04-22T01:26:29.960" v="3345" actId="20577"/>
          <ac:spMkLst>
            <pc:docMk/>
            <pc:sldMk cId="2639789056" sldId="274"/>
            <ac:spMk id="2" creationId="{86C0A19C-1C94-C4B0-07DB-C03EADD24939}"/>
          </ac:spMkLst>
        </pc:spChg>
        <pc:spChg chg="mod">
          <ac:chgData name="Maria Alejandra  Márquez Sierra" userId="0b7b6789-87e2-415b-819e-657eb2dab993" providerId="ADAL" clId="{A9E3F45C-8E54-4E2F-8B8D-A89B23A4539D}" dt="2025-04-22T01:27:07.486" v="3350" actId="1076"/>
          <ac:spMkLst>
            <pc:docMk/>
            <pc:sldMk cId="2639789056" sldId="274"/>
            <ac:spMk id="3" creationId="{CD2D4421-CE0D-C8D0-4831-D8FCD1CF0AFF}"/>
          </ac:spMkLst>
        </pc:spChg>
        <pc:picChg chg="del">
          <ac:chgData name="Maria Alejandra  Márquez Sierra" userId="0b7b6789-87e2-415b-819e-657eb2dab993" providerId="ADAL" clId="{A9E3F45C-8E54-4E2F-8B8D-A89B23A4539D}" dt="2025-04-22T01:26:31.829" v="3346" actId="478"/>
          <ac:picMkLst>
            <pc:docMk/>
            <pc:sldMk cId="2639789056" sldId="274"/>
            <ac:picMk id="4" creationId="{B742959C-F46B-B83A-3917-EC581D7845E2}"/>
          </ac:picMkLst>
        </pc:picChg>
        <pc:picChg chg="add mod">
          <ac:chgData name="Maria Alejandra  Márquez Sierra" userId="0b7b6789-87e2-415b-819e-657eb2dab993" providerId="ADAL" clId="{A9E3F45C-8E54-4E2F-8B8D-A89B23A4539D}" dt="2025-04-22T01:28:40.539" v="3357" actId="14100"/>
          <ac:picMkLst>
            <pc:docMk/>
            <pc:sldMk cId="2639789056" sldId="274"/>
            <ac:picMk id="5" creationId="{C7622A2A-0E73-4364-E619-F048BB237EF6}"/>
          </ac:picMkLst>
        </pc:picChg>
      </pc:sldChg>
      <pc:sldChg chg="addSp delSp modSp add mod ord">
        <pc:chgData name="Maria Alejandra  Márquez Sierra" userId="0b7b6789-87e2-415b-819e-657eb2dab993" providerId="ADAL" clId="{A9E3F45C-8E54-4E2F-8B8D-A89B23A4539D}" dt="2025-04-22T01:38:41.953" v="3478" actId="1076"/>
        <pc:sldMkLst>
          <pc:docMk/>
          <pc:sldMk cId="3963097546" sldId="275"/>
        </pc:sldMkLst>
        <pc:spChg chg="mod">
          <ac:chgData name="Maria Alejandra  Márquez Sierra" userId="0b7b6789-87e2-415b-819e-657eb2dab993" providerId="ADAL" clId="{A9E3F45C-8E54-4E2F-8B8D-A89B23A4539D}" dt="2025-04-22T01:36:49.786" v="3471" actId="20577"/>
          <ac:spMkLst>
            <pc:docMk/>
            <pc:sldMk cId="3963097546" sldId="275"/>
            <ac:spMk id="2" creationId="{9CE73DAC-9FE2-8AE6-3050-C2BECB2A5A1E}"/>
          </ac:spMkLst>
        </pc:spChg>
        <pc:spChg chg="mod">
          <ac:chgData name="Maria Alejandra  Márquez Sierra" userId="0b7b6789-87e2-415b-819e-657eb2dab993" providerId="ADAL" clId="{A9E3F45C-8E54-4E2F-8B8D-A89B23A4539D}" dt="2025-04-22T01:37:35.941" v="3474" actId="255"/>
          <ac:spMkLst>
            <pc:docMk/>
            <pc:sldMk cId="3963097546" sldId="275"/>
            <ac:spMk id="3" creationId="{3FA664CB-DFA6-EB85-6706-D33E29A774FB}"/>
          </ac:spMkLst>
        </pc:spChg>
        <pc:picChg chg="add mod">
          <ac:chgData name="Maria Alejandra  Márquez Sierra" userId="0b7b6789-87e2-415b-819e-657eb2dab993" providerId="ADAL" clId="{A9E3F45C-8E54-4E2F-8B8D-A89B23A4539D}" dt="2025-04-22T01:38:41.953" v="3478" actId="1076"/>
          <ac:picMkLst>
            <pc:docMk/>
            <pc:sldMk cId="3963097546" sldId="275"/>
            <ac:picMk id="4" creationId="{5529C87D-DE9B-FC89-F0F1-E626CC2FF183}"/>
          </ac:picMkLst>
        </pc:picChg>
        <pc:picChg chg="del">
          <ac:chgData name="Maria Alejandra  Márquez Sierra" userId="0b7b6789-87e2-415b-819e-657eb2dab993" providerId="ADAL" clId="{A9E3F45C-8E54-4E2F-8B8D-A89B23A4539D}" dt="2025-04-22T01:37:37.961" v="3475" actId="478"/>
          <ac:picMkLst>
            <pc:docMk/>
            <pc:sldMk cId="3963097546" sldId="275"/>
            <ac:picMk id="5" creationId="{A6F268E2-8F02-571F-1AEF-97C73EB97672}"/>
          </ac:picMkLst>
        </pc:picChg>
      </pc:sldChg>
      <pc:sldChg chg="modSp add mod">
        <pc:chgData name="Maria Alejandra  Márquez Sierra" userId="0b7b6789-87e2-415b-819e-657eb2dab993" providerId="ADAL" clId="{A9E3F45C-8E54-4E2F-8B8D-A89B23A4539D}" dt="2025-04-22T02:45:57.601" v="3674" actId="1076"/>
        <pc:sldMkLst>
          <pc:docMk/>
          <pc:sldMk cId="250879863" sldId="276"/>
        </pc:sldMkLst>
        <pc:spChg chg="mod">
          <ac:chgData name="Maria Alejandra  Márquez Sierra" userId="0b7b6789-87e2-415b-819e-657eb2dab993" providerId="ADAL" clId="{A9E3F45C-8E54-4E2F-8B8D-A89B23A4539D}" dt="2025-04-22T02:45:57.601" v="3674" actId="1076"/>
          <ac:spMkLst>
            <pc:docMk/>
            <pc:sldMk cId="250879863" sldId="276"/>
            <ac:spMk id="3" creationId="{7EA7CA41-FAB2-B23C-F833-7BD0787461F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DBF50F6-DD88-4D9F-B7D3-79B989980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BBDC2-6929-469E-B7C4-A03E77BF9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5277" y="3317013"/>
            <a:ext cx="7980565" cy="775845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E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 Integral: Alimentación, actividad física, salud mental, sueño y descanso</a:t>
            </a:r>
            <a:br>
              <a:rPr lang="es-E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6153457"/>
            <a:ext cx="4245429" cy="450447"/>
          </a:xfrm>
        </p:spPr>
        <p:txBody>
          <a:bodyPr anchor="ctr">
            <a:noAutofit/>
          </a:bodyPr>
          <a:lstStyle/>
          <a:p>
            <a:r>
              <a:rPr lang="es-ES" sz="2400" b="1" dirty="0">
                <a:solidFill>
                  <a:schemeClr val="tx2"/>
                </a:solidFill>
              </a:rPr>
              <a:t>Dra. María Márquez Sierra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44E6B5-C9F5-4338-9E33-003B12373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 flipH="1">
            <a:off x="-446669" y="442100"/>
            <a:ext cx="2514948" cy="1630750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90B0F8D-9E81-4DE8-95D5-1A26E9390D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30BA43A-83E9-4C67-92A6-F247FB370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2F3A0CC-EBFE-405D-B0C0-27DE361ED5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F2E853E-B55A-4FFD-B90E-6FB4F31BD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C6733D39-872D-8ADE-E296-F7E96625A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508" y="261676"/>
            <a:ext cx="3185578" cy="77250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DFEDBF7-8E2C-46B8-9095-AE1D77E21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6847914" y="4560733"/>
            <a:ext cx="2296085" cy="2297266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0202872-FBB0-4F11-BC49-9FB400B21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DEB2F40-D411-4D44-9638-AE0342C7F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07F7D91-A991-4196-AF73-327E04B56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78739A9-E67C-40E5-9468-0A68AEC54E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04CB18-F66C-5B1F-4721-9E2DE40FE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Slide Background">
            <a:extLst>
              <a:ext uri="{FF2B5EF4-FFF2-40B4-BE49-F238E27FC236}">
                <a16:creationId xmlns:a16="http://schemas.microsoft.com/office/drawing/2014/main" id="{9FCAA72C-2A57-DB96-233B-E33FDDC37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3" name="Rectangle 23">
            <a:extLst>
              <a:ext uri="{FF2B5EF4-FFF2-40B4-BE49-F238E27FC236}">
                <a16:creationId xmlns:a16="http://schemas.microsoft.com/office/drawing/2014/main" id="{242E5802-C799-FFCE-5014-6597B694E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C0A19C-1C94-C4B0-07DB-C03EADD24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7723" y="34510"/>
            <a:ext cx="4464019" cy="1624520"/>
          </a:xfrm>
        </p:spPr>
        <p:txBody>
          <a:bodyPr anchor="ctr">
            <a:normAutofit/>
          </a:bodyPr>
          <a:lstStyle/>
          <a:p>
            <a:r>
              <a:rPr lang="es-C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Descanso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D4421-CE0D-C8D0-4831-D8FCD1CF0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926" y="3216728"/>
            <a:ext cx="3485179" cy="925286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s-ES" sz="2800" dirty="0"/>
              <a:t>Un buen sueño mejora nuestra atención, memoria y habilidades para resolver problemas</a:t>
            </a:r>
          </a:p>
          <a:p>
            <a:pPr marL="0" indent="0" algn="ctr">
              <a:buNone/>
            </a:pPr>
            <a:endParaRPr lang="es-ES" sz="2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7622A2A-0E73-4364-E619-F048BB237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523" y="2285998"/>
            <a:ext cx="3903475" cy="453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8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1AF950-DE8B-19CC-982A-20CEFF3B2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5507BA-EE86-E368-15BB-3CAD5DBC5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46016"/>
            <a:ext cx="7375161" cy="1066802"/>
          </a:xfrm>
        </p:spPr>
        <p:txBody>
          <a:bodyPr anchor="b">
            <a:normAutofit/>
          </a:bodyPr>
          <a:lstStyle/>
          <a:p>
            <a:r>
              <a:rPr lang="es-E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Descanso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0745C-A638-1EE0-0886-E08683AD0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304" y="2347938"/>
            <a:ext cx="7375161" cy="2945574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endParaRPr lang="es-ES" sz="2400" dirty="0">
              <a:solidFill>
                <a:schemeClr val="tx2"/>
              </a:solidFill>
            </a:endParaRPr>
          </a:p>
          <a:p>
            <a:pPr algn="just"/>
            <a:r>
              <a:rPr lang="es-ES" sz="2400" dirty="0">
                <a:solidFill>
                  <a:schemeClr val="tx2"/>
                </a:solidFill>
              </a:rPr>
              <a:t>Ayuda a mantener los niveles de hormona de crecimiento, testosterona y cortisol adecuados</a:t>
            </a:r>
          </a:p>
          <a:p>
            <a:pPr algn="just"/>
            <a:endParaRPr lang="es-ES" sz="2400" dirty="0">
              <a:solidFill>
                <a:schemeClr val="tx2"/>
              </a:solidFill>
            </a:endParaRPr>
          </a:p>
          <a:p>
            <a:pPr algn="just"/>
            <a:r>
              <a:rPr lang="es-ES" sz="2400" dirty="0">
                <a:solidFill>
                  <a:schemeClr val="tx2"/>
                </a:solidFill>
              </a:rPr>
              <a:t>El entorno y hábitos pueden optimizarse para mejorar el sueño</a:t>
            </a:r>
          </a:p>
          <a:p>
            <a:pPr algn="just"/>
            <a:endParaRPr lang="es-ES" sz="2400" dirty="0">
              <a:solidFill>
                <a:schemeClr val="tx2"/>
              </a:solidFill>
            </a:endParaRPr>
          </a:p>
          <a:p>
            <a:pPr algn="just"/>
            <a:r>
              <a:rPr lang="es-ES" sz="2400" dirty="0">
                <a:solidFill>
                  <a:schemeClr val="tx2"/>
                </a:solidFill>
              </a:rPr>
              <a:t>Dormir entre 7 a 8 horas al día</a:t>
            </a:r>
          </a:p>
          <a:p>
            <a:pPr algn="just"/>
            <a:endParaRPr lang="es-ES" sz="2400" dirty="0">
              <a:solidFill>
                <a:schemeClr val="tx2"/>
              </a:solidFill>
            </a:endParaRPr>
          </a:p>
          <a:p>
            <a:pPr algn="just"/>
            <a:endParaRPr lang="es-ES" sz="2400" dirty="0">
              <a:solidFill>
                <a:schemeClr val="tx2"/>
              </a:solidFill>
            </a:endParaRPr>
          </a:p>
          <a:p>
            <a:pPr algn="just"/>
            <a:endParaRPr lang="es-ES" sz="2400" dirty="0">
              <a:solidFill>
                <a:schemeClr val="tx2"/>
              </a:solidFill>
            </a:endParaRPr>
          </a:p>
          <a:p>
            <a:pPr algn="just"/>
            <a:endParaRPr lang="es-E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159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5B66C4-8F08-5307-52FC-FD5AB53D4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74041D-2528-9FCE-8229-C2FA4AB315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1DD979-69C4-56A3-4CDD-6E6C7ACB4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2190A4-D906-66C8-104D-CF080BB35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-66244"/>
            <a:ext cx="7375161" cy="1066802"/>
          </a:xfrm>
        </p:spPr>
        <p:txBody>
          <a:bodyPr anchor="b">
            <a:normAutofit/>
          </a:bodyPr>
          <a:lstStyle/>
          <a:p>
            <a:r>
              <a:rPr lang="es-E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Hábitos de sueño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C8220E-BB9F-48D2-550A-DD825ADC2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6A4CFEC-A083-015C-282C-D39E05E74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D4C4B2B-EAA1-3D44-957F-E168DA488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A1D1D33-8CE4-D85B-2C0C-094CA80B9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9E364B5-6381-32D7-00AC-9134D6457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7CA41-FAB2-B23C-F833-7BD078746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619" y="2641149"/>
            <a:ext cx="7375161" cy="2945574"/>
          </a:xfrm>
        </p:spPr>
        <p:txBody>
          <a:bodyPr anchor="ctr">
            <a:noAutofit/>
          </a:bodyPr>
          <a:lstStyle/>
          <a:p>
            <a:pPr algn="just">
              <a:lnSpc>
                <a:spcPct val="90000"/>
              </a:lnSpc>
            </a:pPr>
            <a:r>
              <a:rPr lang="es-ES" sz="2400" dirty="0">
                <a:solidFill>
                  <a:schemeClr val="tx2"/>
                </a:solidFill>
              </a:rPr>
              <a:t>Acostarse y levantarse a la misma hora</a:t>
            </a:r>
          </a:p>
          <a:p>
            <a:pPr algn="just">
              <a:lnSpc>
                <a:spcPct val="90000"/>
              </a:lnSpc>
            </a:pPr>
            <a:endParaRPr lang="es-ES" sz="2400" dirty="0">
              <a:solidFill>
                <a:schemeClr val="tx2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s-ES" sz="2400" dirty="0">
                <a:solidFill>
                  <a:schemeClr val="tx2"/>
                </a:solidFill>
              </a:rPr>
              <a:t>Dormitorio tranquilo, relajante con temperatura cómoda</a:t>
            </a:r>
          </a:p>
          <a:p>
            <a:pPr algn="just">
              <a:lnSpc>
                <a:spcPct val="90000"/>
              </a:lnSpc>
            </a:pPr>
            <a:endParaRPr lang="es-ES" sz="2400" dirty="0">
              <a:solidFill>
                <a:schemeClr val="tx2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s-ES" sz="2400" dirty="0">
                <a:solidFill>
                  <a:schemeClr val="tx2"/>
                </a:solidFill>
              </a:rPr>
              <a:t>Eliminar dispositivos electrónicos</a:t>
            </a:r>
          </a:p>
          <a:p>
            <a:pPr algn="just">
              <a:lnSpc>
                <a:spcPct val="90000"/>
              </a:lnSpc>
            </a:pPr>
            <a:endParaRPr lang="es-ES" sz="2400" dirty="0">
              <a:solidFill>
                <a:schemeClr val="tx2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s-ES" sz="2400" dirty="0">
                <a:solidFill>
                  <a:schemeClr val="tx2"/>
                </a:solidFill>
              </a:rPr>
              <a:t>Evitar bebidas alcohólicas, cafeína y comidas copiosas antes de dormir</a:t>
            </a:r>
          </a:p>
          <a:p>
            <a:pPr algn="just">
              <a:lnSpc>
                <a:spcPct val="90000"/>
              </a:lnSpc>
            </a:pPr>
            <a:endParaRPr lang="es-ES" sz="2400" dirty="0">
              <a:solidFill>
                <a:schemeClr val="tx2"/>
              </a:solidFill>
            </a:endParaRPr>
          </a:p>
          <a:p>
            <a:pPr algn="just">
              <a:lnSpc>
                <a:spcPct val="90000"/>
              </a:lnSpc>
            </a:pPr>
            <a:endParaRPr lang="es-ES" sz="2400" dirty="0">
              <a:solidFill>
                <a:schemeClr val="tx2"/>
              </a:solidFill>
            </a:endParaRPr>
          </a:p>
          <a:p>
            <a:pPr algn="just">
              <a:lnSpc>
                <a:spcPct val="90000"/>
              </a:lnSpc>
            </a:pPr>
            <a:endParaRPr lang="es-ES" sz="2400" dirty="0">
              <a:solidFill>
                <a:schemeClr val="tx2"/>
              </a:solidFill>
            </a:endParaRPr>
          </a:p>
          <a:p>
            <a:pPr algn="just">
              <a:lnSpc>
                <a:spcPct val="90000"/>
              </a:lnSpc>
            </a:pPr>
            <a:endParaRPr lang="es-E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9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F7123F-590B-599A-E65F-34483B6DB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22A6DF-AD7C-1B18-BBCD-1DBFA4DC8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-66244"/>
            <a:ext cx="7375161" cy="1066802"/>
          </a:xfrm>
        </p:spPr>
        <p:txBody>
          <a:bodyPr anchor="b">
            <a:normAutofit/>
          </a:bodyPr>
          <a:lstStyle/>
          <a:p>
            <a:r>
              <a:rPr lang="es-E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Hábitos de sueño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7B2C-D9C2-0F23-D021-59394690C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33" y="1804000"/>
            <a:ext cx="7375161" cy="2945574"/>
          </a:xfrm>
        </p:spPr>
        <p:txBody>
          <a:bodyPr anchor="ctr">
            <a:noAutofit/>
          </a:bodyPr>
          <a:lstStyle/>
          <a:p>
            <a:pPr algn="just">
              <a:lnSpc>
                <a:spcPct val="90000"/>
              </a:lnSpc>
            </a:pPr>
            <a:endParaRPr lang="es-ES" sz="2400" dirty="0">
              <a:solidFill>
                <a:schemeClr val="tx2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s-ES" sz="2400" dirty="0">
                <a:solidFill>
                  <a:schemeClr val="tx2"/>
                </a:solidFill>
              </a:rPr>
              <a:t>No usar la cama para trabajar</a:t>
            </a:r>
          </a:p>
          <a:p>
            <a:pPr algn="just">
              <a:lnSpc>
                <a:spcPct val="90000"/>
              </a:lnSpc>
            </a:pPr>
            <a:endParaRPr lang="es-ES" sz="2400" dirty="0">
              <a:solidFill>
                <a:schemeClr val="tx2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s-ES" sz="2400" dirty="0">
                <a:solidFill>
                  <a:schemeClr val="tx2"/>
                </a:solidFill>
              </a:rPr>
              <a:t>Hacer ejercicios y descansar de la rutina de ejercicios 1 o 2 veces a la semana</a:t>
            </a:r>
          </a:p>
          <a:p>
            <a:pPr algn="just">
              <a:lnSpc>
                <a:spcPct val="90000"/>
              </a:lnSpc>
            </a:pPr>
            <a:endParaRPr lang="es-ES" sz="2400" dirty="0">
              <a:solidFill>
                <a:schemeClr val="tx2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s-ES" sz="2400" dirty="0">
                <a:solidFill>
                  <a:schemeClr val="tx2"/>
                </a:solidFill>
              </a:rPr>
              <a:t>Hacer pausas activas en el trabajo, descansar luego del trabajo y tomar vacaciones</a:t>
            </a:r>
          </a:p>
          <a:p>
            <a:pPr algn="just">
              <a:lnSpc>
                <a:spcPct val="90000"/>
              </a:lnSpc>
            </a:pPr>
            <a:endParaRPr lang="es-ES" sz="2400" dirty="0">
              <a:solidFill>
                <a:schemeClr val="tx2"/>
              </a:solidFill>
            </a:endParaRPr>
          </a:p>
          <a:p>
            <a:pPr algn="just">
              <a:lnSpc>
                <a:spcPct val="90000"/>
              </a:lnSpc>
            </a:pPr>
            <a:endParaRPr lang="es-ES" sz="2400" dirty="0">
              <a:solidFill>
                <a:schemeClr val="tx2"/>
              </a:solidFill>
            </a:endParaRPr>
          </a:p>
          <a:p>
            <a:pPr algn="just">
              <a:lnSpc>
                <a:spcPct val="90000"/>
              </a:lnSpc>
            </a:pPr>
            <a:endParaRPr lang="es-E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32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EAFF66-BBB4-6CAA-147C-308606502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Slide Background">
            <a:extLst>
              <a:ext uri="{FF2B5EF4-FFF2-40B4-BE49-F238E27FC236}">
                <a16:creationId xmlns:a16="http://schemas.microsoft.com/office/drawing/2014/main" id="{53C42458-A9F9-8CC8-080B-AFAE08015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3" name="Rectangle 23">
            <a:extLst>
              <a:ext uri="{FF2B5EF4-FFF2-40B4-BE49-F238E27FC236}">
                <a16:creationId xmlns:a16="http://schemas.microsoft.com/office/drawing/2014/main" id="{F0CCC79F-D81D-A874-023C-FBC4067F7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E73DAC-9FE2-8AE6-3050-C2BECB2A5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7723" y="34510"/>
            <a:ext cx="4464019" cy="1624520"/>
          </a:xfrm>
        </p:spPr>
        <p:txBody>
          <a:bodyPr anchor="ctr">
            <a:normAutofit/>
          </a:bodyPr>
          <a:lstStyle/>
          <a:p>
            <a:r>
              <a:rPr lang="es-C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 Mental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664CB-DFA6-EB85-6706-D33E29A77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926" y="3216728"/>
            <a:ext cx="3485179" cy="925286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s-ES" sz="2000" dirty="0"/>
              <a:t>La OMS define la salud mental como «un estado de bienestar en el cual cada individuo desarrolla su potencial, puede afrontar las tensiones de la vida, puede trabajar de forma productiva y fructífera, y puede aportar algo a su comunidad»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29C87D-DE9B-FC89-F0F1-E626CC2FF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983" y="2525486"/>
            <a:ext cx="3213922" cy="372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9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419" y="13360"/>
            <a:ext cx="7375161" cy="1066802"/>
          </a:xfrm>
        </p:spPr>
        <p:txBody>
          <a:bodyPr anchor="b">
            <a:normAutofit/>
          </a:bodyPr>
          <a:lstStyle/>
          <a:p>
            <a:r>
              <a:rPr lang="es-CR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 Mental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5045" y="2179547"/>
            <a:ext cx="7375161" cy="2945574"/>
          </a:xfrm>
        </p:spPr>
        <p:txBody>
          <a:bodyPr anchor="ctr">
            <a:noAutofit/>
          </a:bodyPr>
          <a:lstStyle/>
          <a:p>
            <a:pPr algn="just"/>
            <a:r>
              <a:rPr lang="es-ES" sz="2000" dirty="0">
                <a:solidFill>
                  <a:schemeClr val="tx2"/>
                </a:solidFill>
              </a:rPr>
              <a:t>Fomentar el autocuidado emocional</a:t>
            </a:r>
          </a:p>
          <a:p>
            <a:pPr algn="just"/>
            <a:endParaRPr lang="es-ES" sz="2000" dirty="0">
              <a:solidFill>
                <a:schemeClr val="tx2"/>
              </a:solidFill>
            </a:endParaRPr>
          </a:p>
          <a:p>
            <a:pPr algn="just"/>
            <a:r>
              <a:rPr lang="es-ES" sz="2000" dirty="0">
                <a:solidFill>
                  <a:schemeClr val="tx2"/>
                </a:solidFill>
              </a:rPr>
              <a:t>Practicar técnicas de manejo del estrés (mindfulness, respiración)</a:t>
            </a:r>
          </a:p>
          <a:p>
            <a:pPr algn="just"/>
            <a:endParaRPr lang="es-ES" sz="2000" dirty="0">
              <a:solidFill>
                <a:schemeClr val="tx2"/>
              </a:solidFill>
            </a:endParaRPr>
          </a:p>
          <a:p>
            <a:pPr algn="just"/>
            <a:r>
              <a:rPr lang="es-ES" sz="2000" dirty="0">
                <a:solidFill>
                  <a:schemeClr val="tx2"/>
                </a:solidFill>
              </a:rPr>
              <a:t>Buscar apoyo social y profesional cuando sea necesario</a:t>
            </a:r>
          </a:p>
          <a:p>
            <a:pPr algn="just"/>
            <a:endParaRPr lang="es-ES" sz="2000" dirty="0">
              <a:solidFill>
                <a:schemeClr val="tx2"/>
              </a:solidFill>
            </a:endParaRPr>
          </a:p>
          <a:p>
            <a:pPr algn="just"/>
            <a:r>
              <a:rPr lang="es-ES" sz="2000" dirty="0">
                <a:solidFill>
                  <a:schemeClr val="tx2"/>
                </a:solidFill>
              </a:rPr>
              <a:t>Equilibrar la vida personal, laboral </a:t>
            </a:r>
            <a:r>
              <a:rPr lang="es-ES" sz="2000">
                <a:solidFill>
                  <a:schemeClr val="tx2"/>
                </a:solidFill>
              </a:rPr>
              <a:t>y social</a:t>
            </a:r>
            <a:endParaRPr lang="es-ES" sz="2000" dirty="0">
              <a:solidFill>
                <a:schemeClr val="tx2"/>
              </a:solidFill>
            </a:endParaRPr>
          </a:p>
          <a:p>
            <a:pPr algn="just"/>
            <a:endParaRPr lang="es-ES" sz="2000" dirty="0">
              <a:solidFill>
                <a:schemeClr val="tx2"/>
              </a:solidFill>
            </a:endParaRPr>
          </a:p>
          <a:p>
            <a:pPr algn="just"/>
            <a:r>
              <a:rPr lang="es-ES" sz="2000" dirty="0">
                <a:solidFill>
                  <a:schemeClr val="tx2"/>
                </a:solidFill>
              </a:rPr>
              <a:t>Ejercitarse </a:t>
            </a:r>
          </a:p>
          <a:p>
            <a:pPr algn="just"/>
            <a:endParaRPr lang="es-ES" sz="2000" dirty="0">
              <a:solidFill>
                <a:schemeClr val="tx2"/>
              </a:solidFill>
            </a:endParaRPr>
          </a:p>
          <a:p>
            <a:pPr algn="just"/>
            <a:r>
              <a:rPr lang="es-ES" sz="2000" dirty="0">
                <a:solidFill>
                  <a:schemeClr val="tx2"/>
                </a:solidFill>
              </a:rPr>
              <a:t>Comer sano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3" y="-323505"/>
            <a:ext cx="7375161" cy="1325563"/>
          </a:xfrm>
        </p:spPr>
        <p:txBody>
          <a:bodyPr anchor="b">
            <a:normAutofit/>
          </a:bodyPr>
          <a:lstStyle/>
          <a:p>
            <a:r>
              <a:rPr lang="es-CR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Conclusión</a:t>
            </a:r>
          </a:p>
        </p:txBody>
      </p:sp>
      <p:grpSp>
        <p:nvGrpSpPr>
          <p:cNvPr id="25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509575" cy="2510865"/>
            <a:chOff x="-305" y="-1"/>
            <a:chExt cx="3832880" cy="2876136"/>
          </a:xfrm>
        </p:grpSpPr>
        <p:sp>
          <p:nvSpPr>
            <p:cNvPr id="26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3" y="1766982"/>
            <a:ext cx="7375161" cy="245726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sz="2800" dirty="0">
                <a:solidFill>
                  <a:schemeClr val="tx2"/>
                </a:solidFill>
              </a:rPr>
              <a:t>La salud integral se basa en el equilibrio de múltiples factores.</a:t>
            </a:r>
          </a:p>
          <a:p>
            <a:pPr algn="just"/>
            <a:endParaRPr lang="es-ES" sz="2800" dirty="0">
              <a:solidFill>
                <a:schemeClr val="tx2"/>
              </a:solidFill>
            </a:endParaRPr>
          </a:p>
          <a:p>
            <a:pPr algn="just"/>
            <a:r>
              <a:rPr lang="es-ES" sz="2800" dirty="0">
                <a:solidFill>
                  <a:schemeClr val="tx2"/>
                </a:solidFill>
              </a:rPr>
              <a:t>Adoptar hábitos saludables en la alimentación, el ejercicio, el descanso y la salud emocional favorece una vida más plena, activa y longeva.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319752" y="4030420"/>
            <a:ext cx="3878664" cy="1776494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D9966E-5A27-50AE-FAAA-C1EB4A0C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43" y="1321056"/>
            <a:ext cx="8013114" cy="19919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5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Gracias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027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646" y="143658"/>
            <a:ext cx="7375161" cy="1066802"/>
          </a:xfrm>
        </p:spPr>
        <p:txBody>
          <a:bodyPr anchor="b">
            <a:normAutofit/>
          </a:bodyPr>
          <a:lstStyle/>
          <a:p>
            <a:r>
              <a:rPr lang="es-E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es la Salud Integral?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762" y="2620429"/>
            <a:ext cx="7375161" cy="2945574"/>
          </a:xfrm>
        </p:spPr>
        <p:txBody>
          <a:bodyPr anchor="ctr">
            <a:noAutofit/>
          </a:bodyPr>
          <a:lstStyle/>
          <a:p>
            <a:pPr algn="just"/>
            <a:r>
              <a:rPr lang="es-ES" sz="2800" dirty="0">
                <a:solidFill>
                  <a:schemeClr val="tx2"/>
                </a:solidFill>
              </a:rPr>
              <a:t>La salud integral es un concepto vinculado a la definición de salud establecida por la Organización Mundial de la Salud (OMS), que la describe como “un estado de completo bienestar físico, mental y social.”</a:t>
            </a:r>
          </a:p>
          <a:p>
            <a:pPr algn="just"/>
            <a:endParaRPr lang="es-ES" sz="2800" dirty="0">
              <a:solidFill>
                <a:schemeClr val="tx2"/>
              </a:solidFill>
            </a:endParaRPr>
          </a:p>
          <a:p>
            <a:pPr algn="just"/>
            <a:r>
              <a:rPr lang="es-ES" sz="2800" dirty="0">
                <a:solidFill>
                  <a:schemeClr val="tx2"/>
                </a:solidFill>
              </a:rPr>
              <a:t>Es un enfoque que considera al ser humano como un todo: Cuerpo, mente y entorno. </a:t>
            </a:r>
          </a:p>
          <a:p>
            <a:pPr algn="just"/>
            <a:endParaRPr lang="es-ES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F0475C-9130-A19C-7489-60E6EA9D6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3" name="Rectangle 23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921E82-B120-FF98-11BC-05DF17613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9410" y="34510"/>
            <a:ext cx="3485178" cy="1624520"/>
          </a:xfrm>
        </p:spPr>
        <p:txBody>
          <a:bodyPr anchor="ctr">
            <a:normAutofit/>
          </a:bodyPr>
          <a:lstStyle/>
          <a:p>
            <a:r>
              <a:rPr lang="es-C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Alimentación</a:t>
            </a:r>
            <a:endParaRPr lang="es-C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9AAB6-A868-837B-1C38-3485E5973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820" y="2743201"/>
            <a:ext cx="3485179" cy="925286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s-ES" sz="2800"/>
              <a:t>Seguir una dieta equilibrada y variada.</a:t>
            </a:r>
            <a:endParaRPr lang="es-ES" sz="2800" dirty="0"/>
          </a:p>
        </p:txBody>
      </p:sp>
      <p:pic>
        <p:nvPicPr>
          <p:cNvPr id="34" name="Picture 17" descr="Vegetales y frutas variadas">
            <a:extLst>
              <a:ext uri="{FF2B5EF4-FFF2-40B4-BE49-F238E27FC236}">
                <a16:creationId xmlns:a16="http://schemas.microsoft.com/office/drawing/2014/main" id="{07CC2CA3-BBDD-FD80-6400-CE377DEB4A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866" r="21583" b="-2"/>
          <a:stretch/>
        </p:blipFill>
        <p:spPr>
          <a:xfrm>
            <a:off x="5431972" y="2285999"/>
            <a:ext cx="3717146" cy="457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4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C61953-FD57-8337-63E0-469F42B0C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7C22D7-2CB5-0615-BB43-6947734CA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048" y="-43031"/>
            <a:ext cx="7375161" cy="1066802"/>
          </a:xfrm>
        </p:spPr>
        <p:txBody>
          <a:bodyPr anchor="b">
            <a:normAutofit/>
          </a:bodyPr>
          <a:lstStyle/>
          <a:p>
            <a:r>
              <a:rPr lang="es-CR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Microbioma Intestinal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624FB-A056-FC6B-756E-217E17C44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958" y="2091383"/>
            <a:ext cx="7375161" cy="2945574"/>
          </a:xfrm>
        </p:spPr>
        <p:txBody>
          <a:bodyPr anchor="ctr">
            <a:noAutofit/>
          </a:bodyPr>
          <a:lstStyle/>
          <a:p>
            <a:pPr algn="just"/>
            <a:r>
              <a:rPr lang="es-E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Microbiota intestinal: </a:t>
            </a:r>
            <a:r>
              <a:rPr lang="es-ES" sz="2400" dirty="0">
                <a:solidFill>
                  <a:schemeClr val="tx2"/>
                </a:solidFill>
              </a:rPr>
              <a:t>Es el conjunto de microorganismos que viven en el intestino (bacterias, virus, hongos, entre otros)</a:t>
            </a:r>
          </a:p>
          <a:p>
            <a:pPr algn="just"/>
            <a:endParaRPr lang="es-ES" sz="2400" dirty="0">
              <a:solidFill>
                <a:schemeClr val="tx2"/>
              </a:solidFill>
            </a:endParaRPr>
          </a:p>
          <a:p>
            <a:pPr algn="just"/>
            <a:r>
              <a:rPr lang="es-ES" sz="2400" dirty="0">
                <a:solidFill>
                  <a:schemeClr val="tx2"/>
                </a:solidFill>
              </a:rPr>
              <a:t>Ayudan a digerir, producir vitaminas y a mantener el sistema inmunológico robusto y fuerte</a:t>
            </a:r>
          </a:p>
          <a:p>
            <a:pPr algn="just"/>
            <a:endParaRPr lang="es-ES" sz="2400" dirty="0">
              <a:solidFill>
                <a:schemeClr val="tx2"/>
              </a:solidFill>
            </a:endParaRPr>
          </a:p>
          <a:p>
            <a:pPr algn="just"/>
            <a:r>
              <a:rPr lang="es-ES" sz="2400" dirty="0">
                <a:solidFill>
                  <a:schemeClr val="tx2"/>
                </a:solidFill>
              </a:rPr>
              <a:t>Para salud física y mental es necesaria una microbiota saludable</a:t>
            </a:r>
          </a:p>
        </p:txBody>
      </p:sp>
    </p:spTree>
    <p:extLst>
      <p:ext uri="{BB962C8B-B14F-4D97-AF65-F5344CB8AC3E}">
        <p14:creationId xmlns:p14="http://schemas.microsoft.com/office/powerpoint/2010/main" val="733318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DD4781-9C82-F689-E55F-BDD8A7BDB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24F536-DE00-64A4-FD27-5220A255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51" y="-51412"/>
            <a:ext cx="8259467" cy="1066802"/>
          </a:xfrm>
        </p:spPr>
        <p:txBody>
          <a:bodyPr anchor="b">
            <a:normAutofit/>
          </a:bodyPr>
          <a:lstStyle/>
          <a:p>
            <a:r>
              <a:rPr lang="es-CR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Alimentación saludable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9D943-8E8E-3DAD-014A-227BA5946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390" y="2542345"/>
            <a:ext cx="7375161" cy="2945574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es-ES" sz="2400" dirty="0">
                <a:solidFill>
                  <a:schemeClr val="tx2"/>
                </a:solidFill>
              </a:rPr>
              <a:t>Priorizar el consumo de </a:t>
            </a:r>
            <a:r>
              <a:rPr lang="es-ES" sz="2400" b="1" dirty="0">
                <a:solidFill>
                  <a:schemeClr val="tx2"/>
                </a:solidFill>
              </a:rPr>
              <a:t>alimentos naturales.</a:t>
            </a:r>
          </a:p>
          <a:p>
            <a:pPr algn="just"/>
            <a:endParaRPr lang="es-ES" sz="2400" b="1" dirty="0">
              <a:solidFill>
                <a:schemeClr val="tx2"/>
              </a:solidFill>
            </a:endParaRPr>
          </a:p>
          <a:p>
            <a:pPr algn="just"/>
            <a:r>
              <a:rPr lang="es-ES" sz="2400" dirty="0">
                <a:solidFill>
                  <a:schemeClr val="tx2"/>
                </a:solidFill>
              </a:rPr>
              <a:t>Proteínas: Lentejas, tofu, yogurt, pescado, carnes magras.</a:t>
            </a:r>
          </a:p>
          <a:p>
            <a:pPr algn="just"/>
            <a:endParaRPr lang="es-ES" sz="2400" dirty="0">
              <a:solidFill>
                <a:schemeClr val="tx2"/>
              </a:solidFill>
            </a:endParaRPr>
          </a:p>
          <a:p>
            <a:pPr algn="just"/>
            <a:r>
              <a:rPr lang="es-ES" sz="2400" dirty="0">
                <a:solidFill>
                  <a:schemeClr val="tx2"/>
                </a:solidFill>
              </a:rPr>
              <a:t>Vegetales de hojas verdes, frutas y cereales integrales, estos están llenos de antioxidantes, vitaminas y minerales.</a:t>
            </a:r>
          </a:p>
          <a:p>
            <a:pPr algn="just"/>
            <a:endParaRPr lang="es-ES" sz="2400" dirty="0">
              <a:solidFill>
                <a:schemeClr val="tx2"/>
              </a:solidFill>
            </a:endParaRPr>
          </a:p>
          <a:p>
            <a:pPr algn="just"/>
            <a:r>
              <a:rPr lang="es-ES" sz="2400" dirty="0">
                <a:solidFill>
                  <a:schemeClr val="tx2"/>
                </a:solidFill>
              </a:rPr>
              <a:t>Nueces, almendras y semillas.</a:t>
            </a:r>
          </a:p>
          <a:p>
            <a:pPr algn="just"/>
            <a:endParaRPr lang="es-ES" sz="2400" dirty="0">
              <a:solidFill>
                <a:schemeClr val="tx2"/>
              </a:solidFill>
            </a:endParaRPr>
          </a:p>
          <a:p>
            <a:pPr algn="just"/>
            <a:r>
              <a:rPr lang="es-ES" sz="2400" dirty="0">
                <a:solidFill>
                  <a:schemeClr val="tx2"/>
                </a:solidFill>
              </a:rPr>
              <a:t>Mantener una buena hidratación diaria.</a:t>
            </a:r>
          </a:p>
          <a:p>
            <a:pPr algn="just"/>
            <a:endParaRPr lang="es-E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00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8EC787-C406-C8F2-A857-6DBDF9789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19D628-A307-310E-60A7-F1C3C34FB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759D27-9D69-2296-4387-AA8CBBC6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957364-505A-04BA-D086-C547369BC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90" y="122143"/>
            <a:ext cx="7375161" cy="1066802"/>
          </a:xfrm>
        </p:spPr>
        <p:txBody>
          <a:bodyPr anchor="b">
            <a:normAutofit/>
          </a:bodyPr>
          <a:lstStyle/>
          <a:p>
            <a:r>
              <a:rPr lang="es-E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s-CR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 debo evitar?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A503CD-6BFE-DE4E-87BF-8AB606A4F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BFB48E4-EDC2-7820-189E-3337F2F24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D9ACB3D-A5F1-9AE7-500D-84E08EBB4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42B8475-21C7-6DD0-B985-D66CB758C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A1D7213-BA8B-94A6-DA93-F96ACA010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63FF6-190B-8902-4350-842BE7E6D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304" y="1527872"/>
            <a:ext cx="7375161" cy="3589671"/>
          </a:xfrm>
        </p:spPr>
        <p:txBody>
          <a:bodyPr anchor="ctr">
            <a:noAutofit/>
          </a:bodyPr>
          <a:lstStyle/>
          <a:p>
            <a:pPr algn="just"/>
            <a:r>
              <a:rPr lang="es-ES" sz="2800" dirty="0">
                <a:solidFill>
                  <a:schemeClr val="tx2"/>
                </a:solidFill>
              </a:rPr>
              <a:t>Evitar alimentos </a:t>
            </a:r>
            <a:r>
              <a:rPr lang="es-ES" sz="2800" dirty="0" err="1">
                <a:solidFill>
                  <a:schemeClr val="tx2"/>
                </a:solidFill>
              </a:rPr>
              <a:t>ultraprocesados</a:t>
            </a:r>
            <a:r>
              <a:rPr lang="es-ES" sz="2800" dirty="0">
                <a:solidFill>
                  <a:schemeClr val="tx2"/>
                </a:solidFill>
              </a:rPr>
              <a:t>, grasas trans y azúcares añadidos</a:t>
            </a:r>
          </a:p>
          <a:p>
            <a:pPr algn="just"/>
            <a:endParaRPr lang="es-ES" sz="2800" dirty="0">
              <a:solidFill>
                <a:schemeClr val="tx2"/>
              </a:solidFill>
            </a:endParaRPr>
          </a:p>
          <a:p>
            <a:pPr algn="just"/>
            <a:r>
              <a:rPr lang="es-ES" sz="2800" dirty="0">
                <a:solidFill>
                  <a:schemeClr val="tx2"/>
                </a:solidFill>
              </a:rPr>
              <a:t>Evitar el exceso de sodio</a:t>
            </a:r>
          </a:p>
          <a:p>
            <a:pPr algn="just"/>
            <a:endParaRPr lang="es-ES" sz="2800" dirty="0">
              <a:solidFill>
                <a:schemeClr val="tx2"/>
              </a:solidFill>
            </a:endParaRPr>
          </a:p>
          <a:p>
            <a:pPr algn="just"/>
            <a:r>
              <a:rPr lang="es-ES" sz="2800" dirty="0">
                <a:solidFill>
                  <a:schemeClr val="tx2"/>
                </a:solidFill>
              </a:rPr>
              <a:t>Evitar el exceso de alcohol</a:t>
            </a:r>
          </a:p>
          <a:p>
            <a:pPr algn="just"/>
            <a:endParaRPr lang="es-E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273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46B7FE-D229-61D2-7442-218BD86FE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Slide Background">
            <a:extLst>
              <a:ext uri="{FF2B5EF4-FFF2-40B4-BE49-F238E27FC236}">
                <a16:creationId xmlns:a16="http://schemas.microsoft.com/office/drawing/2014/main" id="{41842F6D-EB70-61A1-C5A1-CD47A45D2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3" name="Rectangle 23">
            <a:extLst>
              <a:ext uri="{FF2B5EF4-FFF2-40B4-BE49-F238E27FC236}">
                <a16:creationId xmlns:a16="http://schemas.microsoft.com/office/drawing/2014/main" id="{50FF23E4-1DAD-CC7D-8EA9-52BF60552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B3C972-BB03-0C1E-F3A5-8872B9D54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7723" y="34510"/>
            <a:ext cx="4464019" cy="1624520"/>
          </a:xfrm>
        </p:spPr>
        <p:txBody>
          <a:bodyPr anchor="ctr">
            <a:normAutofit/>
          </a:bodyPr>
          <a:lstStyle/>
          <a:p>
            <a:r>
              <a:rPr lang="es-C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 Física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408D0-7559-99B3-C322-3C943E0A9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554" y="2699658"/>
            <a:ext cx="3485179" cy="925286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s-ES" sz="2800" dirty="0"/>
              <a:t>Realizar ejercicios al menos 3 veces a la semana.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C2E4511-AD32-D2AB-572A-2FEFA1B3DF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715"/>
          <a:stretch/>
        </p:blipFill>
        <p:spPr>
          <a:xfrm>
            <a:off x="5361481" y="2285998"/>
            <a:ext cx="3782517" cy="453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59D569-4663-06E0-F725-771F66C32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8D29F38-4D9A-258D-A71D-E9F021A9D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0FC402-4BFF-4D4C-C338-00193C941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C75F5E-F93D-51DB-A34B-EAAB3D01B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390" y="13360"/>
            <a:ext cx="7375161" cy="1066802"/>
          </a:xfrm>
        </p:spPr>
        <p:txBody>
          <a:bodyPr anchor="b">
            <a:normAutofit/>
          </a:bodyPr>
          <a:lstStyle/>
          <a:p>
            <a:r>
              <a:rPr lang="es-CR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 Física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6796E2-FD27-4CFF-0050-C917C2AE5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21092B-63B5-4344-0975-0144B627B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E8083EE-A333-8A9F-8A16-6CDF7963C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CDDA572-CFA8-E661-971A-A04D8E124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F8151B3-EADE-EA70-7D7F-D9503D0D8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4F81E-CC2E-13FF-09BE-770ED220E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731" y="2040545"/>
            <a:ext cx="7375161" cy="2945574"/>
          </a:xfrm>
        </p:spPr>
        <p:txBody>
          <a:bodyPr anchor="ctr">
            <a:noAutofit/>
          </a:bodyPr>
          <a:lstStyle/>
          <a:p>
            <a:pPr algn="just"/>
            <a:r>
              <a:rPr lang="es-ES" sz="2800" dirty="0">
                <a:solidFill>
                  <a:schemeClr val="tx2"/>
                </a:solidFill>
              </a:rPr>
              <a:t>Combinar ejercicios cardiovasculares, de fuerza y flexibilidad.</a:t>
            </a:r>
          </a:p>
          <a:p>
            <a:pPr algn="just"/>
            <a:endParaRPr lang="es-ES" sz="2800" dirty="0">
              <a:solidFill>
                <a:schemeClr val="tx2"/>
              </a:solidFill>
            </a:endParaRPr>
          </a:p>
          <a:p>
            <a:pPr algn="just"/>
            <a:r>
              <a:rPr lang="es-ES" sz="2800" dirty="0">
                <a:solidFill>
                  <a:schemeClr val="tx2"/>
                </a:solidFill>
              </a:rPr>
              <a:t>Favorece el control del peso, la salud cardiovascular y el estado de ánimo.</a:t>
            </a:r>
          </a:p>
          <a:p>
            <a:pPr algn="just"/>
            <a:endParaRPr lang="es-ES" sz="2800" dirty="0">
              <a:solidFill>
                <a:schemeClr val="tx2"/>
              </a:solidFill>
            </a:endParaRPr>
          </a:p>
          <a:p>
            <a:pPr algn="just"/>
            <a:r>
              <a:rPr lang="es-ES" sz="2800" dirty="0">
                <a:solidFill>
                  <a:schemeClr val="tx2"/>
                </a:solidFill>
              </a:rPr>
              <a:t>Reduce el riesgo de enfermedades crónicas.</a:t>
            </a:r>
          </a:p>
        </p:txBody>
      </p:sp>
    </p:spTree>
    <p:extLst>
      <p:ext uri="{BB962C8B-B14F-4D97-AF65-F5344CB8AC3E}">
        <p14:creationId xmlns:p14="http://schemas.microsoft.com/office/powerpoint/2010/main" val="2862764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221E03-E7E0-4AF7-E24C-CCF030734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FC7737-704B-F446-FCB8-9C3095C1F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7632" y="205631"/>
            <a:ext cx="3733482" cy="1454051"/>
          </a:xfrm>
        </p:spPr>
        <p:txBody>
          <a:bodyPr>
            <a:normAutofit/>
          </a:bodyPr>
          <a:lstStyle/>
          <a:p>
            <a:r>
              <a:rPr lang="es-ES" sz="31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es ponerse en forma?</a:t>
            </a:r>
          </a:p>
        </p:txBody>
      </p:sp>
      <p:pic>
        <p:nvPicPr>
          <p:cNvPr id="20" name="Graphic 19" descr="Mancuerna">
            <a:extLst>
              <a:ext uri="{FF2B5EF4-FFF2-40B4-BE49-F238E27FC236}">
                <a16:creationId xmlns:a16="http://schemas.microsoft.com/office/drawing/2014/main" id="{4D68732B-14C8-453A-39B7-C8EE0FDD3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534" y="2230670"/>
            <a:ext cx="2746373" cy="27463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A4505-02BB-3037-D1CB-C6458A6D7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7930" y="2421682"/>
            <a:ext cx="3733184" cy="3639289"/>
          </a:xfrm>
        </p:spPr>
        <p:txBody>
          <a:bodyPr anchor="ctr">
            <a:noAutofit/>
          </a:bodyPr>
          <a:lstStyle/>
          <a:p>
            <a:pPr algn="just"/>
            <a:r>
              <a:rPr lang="es-ES" sz="2000" dirty="0">
                <a:solidFill>
                  <a:schemeClr val="tx2"/>
                </a:solidFill>
              </a:rPr>
              <a:t>Ganar masa muscular</a:t>
            </a:r>
          </a:p>
          <a:p>
            <a:pPr algn="just"/>
            <a:endParaRPr lang="es-ES" sz="2000" dirty="0">
              <a:solidFill>
                <a:schemeClr val="tx2"/>
              </a:solidFill>
            </a:endParaRPr>
          </a:p>
          <a:p>
            <a:pPr algn="just"/>
            <a:r>
              <a:rPr lang="es-ES" sz="2000" dirty="0">
                <a:solidFill>
                  <a:schemeClr val="tx2"/>
                </a:solidFill>
              </a:rPr>
              <a:t>Perder grasa abdominal</a:t>
            </a:r>
          </a:p>
          <a:p>
            <a:pPr algn="just"/>
            <a:endParaRPr lang="es-ES" sz="2000" dirty="0">
              <a:solidFill>
                <a:schemeClr val="tx2"/>
              </a:solidFill>
            </a:endParaRPr>
          </a:p>
          <a:p>
            <a:pPr algn="just"/>
            <a:r>
              <a:rPr lang="es-ES" sz="2000" dirty="0">
                <a:solidFill>
                  <a:schemeClr val="tx2"/>
                </a:solidFill>
              </a:rPr>
              <a:t>Mejorar presión arterial, glucosa y lípidos</a:t>
            </a:r>
          </a:p>
          <a:p>
            <a:pPr algn="just"/>
            <a:endParaRPr lang="es-ES" sz="2000" dirty="0">
              <a:solidFill>
                <a:schemeClr val="tx2"/>
              </a:solidFill>
            </a:endParaRPr>
          </a:p>
          <a:p>
            <a:pPr algn="just"/>
            <a:r>
              <a:rPr lang="es-ES" sz="2000" dirty="0">
                <a:solidFill>
                  <a:schemeClr val="tx2"/>
                </a:solidFill>
              </a:rPr>
              <a:t>También significa tener la energía y fuerza necesarias para sentirse lo mejor posible</a:t>
            </a:r>
          </a:p>
          <a:p>
            <a:pPr algn="just"/>
            <a:endParaRPr lang="es-ES" sz="2000" dirty="0">
              <a:solidFill>
                <a:schemeClr val="tx2"/>
              </a:solidFill>
            </a:endParaRPr>
          </a:p>
          <a:p>
            <a:pPr algn="just"/>
            <a:endParaRPr lang="es-ES" sz="2000" dirty="0">
              <a:solidFill>
                <a:schemeClr val="tx2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976" y="52996"/>
            <a:ext cx="4446455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14508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0E66D5EE43F614B92CFB1D9CD405399" ma:contentTypeVersion="4" ma:contentTypeDescription="Crear nuevo documento." ma:contentTypeScope="" ma:versionID="ab7c85770ec77ba5c8c936b1f6d72b4e">
  <xsd:schema xmlns:xsd="http://www.w3.org/2001/XMLSchema" xmlns:xs="http://www.w3.org/2001/XMLSchema" xmlns:p="http://schemas.microsoft.com/office/2006/metadata/properties" xmlns:ns2="242f0980-d45a-4e08-a101-c537bdf7c02a" targetNamespace="http://schemas.microsoft.com/office/2006/metadata/properties" ma:root="true" ma:fieldsID="c454d05f4400c240fd99ff66257c1966" ns2:_="">
    <xsd:import namespace="242f0980-d45a-4e08-a101-c537bdf7c0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2f0980-d45a-4e08-a101-c537bdf7c0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F1A1BF-EA81-4B58-B661-7DF617617E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F64FC8-C064-48B8-AB1A-33A7D15E18D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B91BEAE-581F-497D-A871-417E21B7B6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2f0980-d45a-4e08-a101-c537bdf7c0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538</Words>
  <Application>Microsoft Office PowerPoint</Application>
  <PresentationFormat>Presentación en pantalla (4:3)</PresentationFormat>
  <Paragraphs>94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Salud Integral: Alimentación, actividad física, salud mental, sueño y descanso </vt:lpstr>
      <vt:lpstr>¿Qué es la Salud Integral?</vt:lpstr>
      <vt:lpstr>Alimentación</vt:lpstr>
      <vt:lpstr>Microbioma Intestinal</vt:lpstr>
      <vt:lpstr>Alimentación saludable</vt:lpstr>
      <vt:lpstr>¿Qué debo evitar?</vt:lpstr>
      <vt:lpstr>Actividad Física</vt:lpstr>
      <vt:lpstr>Actividad Física</vt:lpstr>
      <vt:lpstr>¿Qué es ponerse en forma?</vt:lpstr>
      <vt:lpstr>Descanso</vt:lpstr>
      <vt:lpstr>Descanso</vt:lpstr>
      <vt:lpstr>Hábitos de sueño</vt:lpstr>
      <vt:lpstr>Hábitos de sueño</vt:lpstr>
      <vt:lpstr>Salud Mental</vt:lpstr>
      <vt:lpstr>Salud Mental</vt:lpstr>
      <vt:lpstr>Conclusión</vt:lpstr>
      <vt:lpstr>Gracias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Maria Alejandra  Márquez Sierra</cp:lastModifiedBy>
  <cp:revision>2</cp:revision>
  <dcterms:created xsi:type="dcterms:W3CDTF">2013-01-27T09:14:16Z</dcterms:created>
  <dcterms:modified xsi:type="dcterms:W3CDTF">2025-04-22T14:07:59Z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0x01010000E66D5EE43F614B92CFB1D9CD405399</vt:lpwstr>
  </property>
</Properties>
</file>